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7BEA608-7224-4CE8-8283-282EDC8021C2}" type="datetimeFigureOut">
              <a:rPr lang="zh-TW" altLang="en-US" smtClean="0"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2BDFD0-99D4-44A5-A06A-7B0304E279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神羔羊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至高</a:t>
            </a:r>
            <a:r>
              <a:rPr lang="zh-TW" altLang="en-US" sz="5400" dirty="0" smtClean="0"/>
              <a:t>權柄  至高神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超越</a:t>
            </a:r>
            <a:r>
              <a:rPr lang="zh-TW" altLang="en-US" sz="5400" dirty="0"/>
              <a:t>全</a:t>
            </a:r>
            <a:r>
              <a:rPr lang="zh-TW" altLang="en-US" sz="5400" dirty="0" smtClean="0"/>
              <a:t>地  一切</a:t>
            </a:r>
            <a:r>
              <a:rPr lang="zh-TW" altLang="en-US" sz="5400" dirty="0"/>
              <a:t>被造</a:t>
            </a:r>
            <a:r>
              <a:rPr lang="zh-TW" altLang="en-US" sz="5400" dirty="0" smtClean="0"/>
              <a:t>萬物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至高智慧  高</a:t>
            </a:r>
            <a:r>
              <a:rPr lang="zh-TW" altLang="en-US" sz="5400" dirty="0"/>
              <a:t>過人的</a:t>
            </a:r>
            <a:r>
              <a:rPr lang="zh-TW" altLang="en-US" sz="5400" dirty="0" smtClean="0"/>
              <a:t>道路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唯有</a:t>
            </a:r>
            <a:r>
              <a:rPr lang="zh-TW" altLang="en-US" sz="5400" dirty="0"/>
              <a:t>你</a:t>
            </a:r>
            <a:r>
              <a:rPr lang="zh-TW" altLang="en-US" sz="5400" dirty="0" smtClean="0"/>
              <a:t>是  全知全能</a:t>
            </a:r>
            <a:r>
              <a:rPr lang="zh-TW" altLang="en-US" sz="5400" dirty="0"/>
              <a:t>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神羔羊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至高</a:t>
            </a:r>
            <a:r>
              <a:rPr lang="zh-TW" altLang="en-US" sz="5400" dirty="0" smtClean="0"/>
              <a:t>國度  至高君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超越</a:t>
            </a:r>
            <a:r>
              <a:rPr lang="zh-TW" altLang="en-US" sz="5400" dirty="0"/>
              <a:t>全</a:t>
            </a:r>
            <a:r>
              <a:rPr lang="zh-TW" altLang="en-US" sz="5400" dirty="0" smtClean="0"/>
              <a:t>地  一切</a:t>
            </a:r>
            <a:r>
              <a:rPr lang="zh-TW" altLang="en-US" sz="5400" dirty="0"/>
              <a:t>奇妙</a:t>
            </a:r>
            <a:r>
              <a:rPr lang="zh-TW" altLang="en-US" sz="5400" dirty="0" smtClean="0"/>
              <a:t>豐富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至尊</a:t>
            </a:r>
            <a:r>
              <a:rPr lang="zh-TW" altLang="en-US" sz="5400" dirty="0"/>
              <a:t>至</a:t>
            </a:r>
            <a:r>
              <a:rPr lang="zh-TW" altLang="en-US" sz="5400" dirty="0" smtClean="0"/>
              <a:t>貴  勝過</a:t>
            </a:r>
            <a:r>
              <a:rPr lang="zh-TW" altLang="en-US" sz="5400" dirty="0"/>
              <a:t>世界</a:t>
            </a:r>
            <a:r>
              <a:rPr lang="zh-TW" altLang="en-US" sz="5400" dirty="0" smtClean="0"/>
              <a:t>財富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天上地下  唯一</a:t>
            </a:r>
            <a:r>
              <a:rPr lang="zh-TW" altLang="en-US" sz="5400" dirty="0"/>
              <a:t>的愛慕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神羔羊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</a:t>
            </a:r>
            <a:r>
              <a:rPr lang="zh-TW" altLang="en-US" sz="5400" dirty="0" smtClean="0"/>
              <a:t>羔羊  寶</a:t>
            </a:r>
            <a:r>
              <a:rPr lang="zh-TW" altLang="en-US" sz="5400" dirty="0"/>
              <a:t>血為我</a:t>
            </a:r>
            <a:r>
              <a:rPr lang="zh-TW" altLang="en-US" sz="5400" dirty="0" smtClean="0"/>
              <a:t>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勝死亡  榮耀</a:t>
            </a:r>
            <a:r>
              <a:rPr lang="zh-TW" altLang="en-US" sz="5400" dirty="0"/>
              <a:t>地</a:t>
            </a:r>
            <a:r>
              <a:rPr lang="zh-TW" altLang="en-US" sz="5400" dirty="0" smtClean="0"/>
              <a:t>復活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耶穌  寶貴</a:t>
            </a:r>
            <a:r>
              <a:rPr lang="zh-TW" altLang="en-US" sz="5400" dirty="0"/>
              <a:t>神</a:t>
            </a:r>
            <a:r>
              <a:rPr lang="zh-TW" altLang="en-US" sz="5400" dirty="0" smtClean="0"/>
              <a:t>羔羊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我受死，為我</a:t>
            </a:r>
            <a:r>
              <a:rPr lang="zh-TW" altLang="en-US" sz="5400" dirty="0" smtClean="0"/>
              <a:t>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羔羊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9</TotalTime>
  <Words>75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佈景主題7</vt:lpstr>
      <vt:lpstr>神羔羊</vt:lpstr>
      <vt:lpstr>神羔羊</vt:lpstr>
      <vt:lpstr>神羔羊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神羔羊</dc:title>
  <dc:creator>DAIDUONG</dc:creator>
  <cp:lastModifiedBy>DAIDUONG</cp:lastModifiedBy>
  <cp:revision>1</cp:revision>
  <dcterms:created xsi:type="dcterms:W3CDTF">2014-07-19T11:13:27Z</dcterms:created>
  <dcterms:modified xsi:type="dcterms:W3CDTF">2014-07-19T11:22:29Z</dcterms:modified>
</cp:coreProperties>
</file>