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1D2D-F0B4-46F3-AC47-20EFAFF92864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9195-0EE5-4B18-9BFE-B98B58140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神造天地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神造天地和諧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蟲鳥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花草萬物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一切造物  主看可欣慰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神說是好的一切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神造天地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同讚揚父上帝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創造見主恩惠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天海高山  蒼生歡唱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神創造的恩惠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神造天地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神造天地和諧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微妙處顯祂真愛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七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彩繽紛多姿多變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神說是好的一切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神造天地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同讚揚父上帝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創造見主恩惠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星宿浩瀚  深不可探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神創造的恩惠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87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神造天地</vt:lpstr>
      <vt:lpstr>神造天地</vt:lpstr>
      <vt:lpstr>神造天地</vt:lpstr>
      <vt:lpstr>神造天地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神造天地</dc:title>
  <dc:creator>大唐</dc:creator>
  <cp:lastModifiedBy>大唐</cp:lastModifiedBy>
  <cp:revision>1</cp:revision>
  <dcterms:created xsi:type="dcterms:W3CDTF">2018-07-07T02:55:38Z</dcterms:created>
  <dcterms:modified xsi:type="dcterms:W3CDTF">2018-07-07T03:00:01Z</dcterms:modified>
</cp:coreProperties>
</file>