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A746-FD8D-44D8-BA27-84318A2AC223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祢最喜悅的敬拜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我願奉上 最好的作禮物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唯</a:t>
            </a:r>
            <a:r>
              <a:rPr lang="zh-TW" altLang="en-US" sz="5400" dirty="0"/>
              <a:t>求讓</a:t>
            </a:r>
            <a:r>
              <a:rPr lang="zh-TW" altLang="en-US" sz="5400" dirty="0" smtClean="0"/>
              <a:t>我 滿足</a:t>
            </a:r>
            <a:r>
              <a:rPr lang="zh-TW" altLang="en-US" sz="5400" dirty="0"/>
              <a:t>主祢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祢</a:t>
            </a:r>
            <a:r>
              <a:rPr lang="zh-TW" altLang="en-US" sz="5400" dirty="0"/>
              <a:t>卻喜悅 我的謙卑與順服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祢</a:t>
            </a:r>
            <a:r>
              <a:rPr lang="zh-TW" altLang="en-US" sz="5400" dirty="0"/>
              <a:t>不需要 那虛假外表</a:t>
            </a:r>
            <a:r>
              <a:rPr lang="zh-TW" altLang="en-US" sz="5400" dirty="0" smtClean="0"/>
              <a:t>裝飾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祢最喜悅的敬拜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有誰為祢 用手興建</a:t>
            </a:r>
            <a:r>
              <a:rPr lang="zh-TW" altLang="en-US" sz="5400" dirty="0" smtClean="0"/>
              <a:t>會堂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曾夢想 為祢興建</a:t>
            </a:r>
            <a:r>
              <a:rPr lang="zh-TW" altLang="en-US" sz="5400" dirty="0" smtClean="0"/>
              <a:t>殿宇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祢</a:t>
            </a:r>
            <a:r>
              <a:rPr lang="zh-TW" altLang="en-US" sz="5400" dirty="0"/>
              <a:t>卻選擇 永居於我的心</a:t>
            </a:r>
            <a:r>
              <a:rPr lang="zh-TW" altLang="en-US" sz="5400" dirty="0" smtClean="0"/>
              <a:t>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我可以 每刻也共祢靠緊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祢最喜悅的敬拜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高天深海訴說 祢是配得</a:t>
            </a:r>
            <a:r>
              <a:rPr lang="zh-TW" altLang="en-US" sz="5400" dirty="0" smtClean="0"/>
              <a:t>尊貴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天空</a:t>
            </a:r>
            <a:r>
              <a:rPr lang="zh-TW" altLang="en-US" sz="5400" dirty="0"/>
              <a:t>雀鳥高唱 讚頌祢的</a:t>
            </a:r>
            <a:r>
              <a:rPr lang="zh-TW" altLang="en-US" sz="5400" dirty="0" smtClean="0"/>
              <a:t>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深知</a:t>
            </a:r>
            <a:r>
              <a:rPr lang="zh-TW" altLang="en-US" sz="5400" dirty="0"/>
              <a:t>祢所</a:t>
            </a:r>
            <a:r>
              <a:rPr lang="zh-TW" altLang="en-US" sz="5400" dirty="0" smtClean="0"/>
              <a:t>喜愛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卻</a:t>
            </a:r>
            <a:r>
              <a:rPr lang="zh-TW" altLang="en-US" sz="5400" dirty="0"/>
              <a:t>是以心靈獻奉給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成為</a:t>
            </a:r>
            <a:r>
              <a:rPr lang="zh-TW" altLang="en-US" sz="5400" dirty="0"/>
              <a:t>祢 最欣賞喜悅的敬拜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祢最喜悅的敬拜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高天深海訴說 祢是配得</a:t>
            </a:r>
            <a:r>
              <a:rPr lang="zh-TW" altLang="en-US" sz="5400" dirty="0" smtClean="0"/>
              <a:t>尊貴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天空</a:t>
            </a:r>
            <a:r>
              <a:rPr lang="zh-TW" altLang="en-US" sz="5400" dirty="0"/>
              <a:t>雀鳥高唱 讚頌祢的</a:t>
            </a:r>
            <a:r>
              <a:rPr lang="zh-TW" altLang="en-US" sz="5400" dirty="0" smtClean="0"/>
              <a:t>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深知</a:t>
            </a:r>
            <a:r>
              <a:rPr lang="zh-TW" altLang="en-US" sz="5400" dirty="0"/>
              <a:t>祢所</a:t>
            </a:r>
            <a:r>
              <a:rPr lang="zh-TW" altLang="en-US" sz="5400" dirty="0" smtClean="0"/>
              <a:t>喜愛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那份最單純渴慕的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成為</a:t>
            </a:r>
            <a:r>
              <a:rPr lang="zh-TW" altLang="en-US" sz="5400" dirty="0"/>
              <a:t>祢 最欣賞喜悅的敬拜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祢最喜悅的敬拜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施恩典的</a:t>
            </a:r>
            <a:r>
              <a:rPr lang="zh-TW" altLang="en-US" sz="5400" dirty="0" smtClean="0"/>
              <a:t>上帝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創造</a:t>
            </a:r>
            <a:r>
              <a:rPr lang="zh-TW" altLang="en-US" sz="5400" dirty="0"/>
              <a:t>世間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雙手</a:t>
            </a:r>
            <a:r>
              <a:rPr lang="zh-TW" altLang="en-US" sz="5400" dirty="0"/>
              <a:t>掌管</a:t>
            </a:r>
            <a:r>
              <a:rPr lang="zh-TW" altLang="en-US" sz="5400" dirty="0" smtClean="0"/>
              <a:t>所有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並沒有</a:t>
            </a:r>
            <a:r>
              <a:rPr lang="zh-TW" altLang="en-US" sz="5400" dirty="0"/>
              <a:t>所</a:t>
            </a:r>
            <a:r>
              <a:rPr lang="zh-TW" altLang="en-US" sz="5400" dirty="0" smtClean="0"/>
              <a:t>缺少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祢最喜悅的敬拜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恩主祢最</a:t>
            </a:r>
            <a:r>
              <a:rPr lang="zh-TW" altLang="en-US" sz="5400" dirty="0" smtClean="0"/>
              <a:t>喜愛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我沒有保留將心歸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才</a:t>
            </a:r>
            <a:r>
              <a:rPr lang="zh-TW" altLang="en-US" sz="5400" dirty="0"/>
              <a:t>是祢 最欣賞喜悅的敬</a:t>
            </a:r>
            <a:r>
              <a:rPr lang="zh-TW" altLang="en-US" sz="5400" dirty="0" smtClean="0"/>
              <a:t>拜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</TotalTime>
  <Words>190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佈景主題2</vt:lpstr>
      <vt:lpstr>祢最喜悅的敬拜</vt:lpstr>
      <vt:lpstr>祢最喜悅的敬拜</vt:lpstr>
      <vt:lpstr>祢最喜悅的敬拜</vt:lpstr>
      <vt:lpstr>祢最喜悅的敬拜</vt:lpstr>
      <vt:lpstr>祢最喜悅的敬拜</vt:lpstr>
      <vt:lpstr>祢最喜悅的敬拜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祢最喜悅的敬拜</dc:title>
  <dc:creator>User</dc:creator>
  <cp:lastModifiedBy>User</cp:lastModifiedBy>
  <cp:revision>1</cp:revision>
  <dcterms:created xsi:type="dcterms:W3CDTF">2017-04-29T02:03:57Z</dcterms:created>
  <dcterms:modified xsi:type="dcterms:W3CDTF">2017-04-29T02:06:34Z</dcterms:modified>
</cp:coreProperties>
</file>