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1600200"/>
            <a:ext cx="5238750" cy="1600200"/>
          </a:xfrm>
        </p:spPr>
        <p:txBody>
          <a:bodyPr anchor="t" anchorCtr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7502" y="3276600"/>
            <a:ext cx="4433047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3E50FB19-57B8-46EE-8094-36E733989BAE}" type="datetimeFigureOut">
              <a:rPr lang="zh-TW" altLang="en-US" smtClean="0"/>
              <a:t>2015/3/7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3640"/>
            <a:ext cx="2895600" cy="255494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133C-7A48-4FE0-AA70-6AF84A60C4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10"/>
          <p:cNvSpPr/>
          <p:nvPr/>
        </p:nvSpPr>
        <p:spPr>
          <a:xfrm flipH="1">
            <a:off x="215153" y="381001"/>
            <a:ext cx="2639924" cy="5029200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29730 w 2928136"/>
              <a:gd name="connsiteY1" fmla="*/ 1463460 h 5548763"/>
              <a:gd name="connsiteX2" fmla="*/ 958067 w 2928136"/>
              <a:gd name="connsiteY2" fmla="*/ 1554822 h 5548763"/>
              <a:gd name="connsiteX3" fmla="*/ 2928136 w 2928136"/>
              <a:gd name="connsiteY3" fmla="*/ 107023 h 5548763"/>
              <a:gd name="connsiteX4" fmla="*/ 228600 w 2928136"/>
              <a:gd name="connsiteY4" fmla="*/ 2501761 h 5548763"/>
              <a:gd name="connsiteX5" fmla="*/ 2470934 w 2928136"/>
              <a:gd name="connsiteY5" fmla="*/ 1696096 h 5548763"/>
              <a:gd name="connsiteX6" fmla="*/ 0 w 2928136"/>
              <a:gd name="connsiteY6" fmla="*/ 1053958 h 5548763"/>
              <a:gd name="connsiteX7" fmla="*/ 0 w 2928136"/>
              <a:gd name="connsiteY7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102755 w 3030891"/>
              <a:gd name="connsiteY0" fmla="*/ 1053955 h 5548763"/>
              <a:gd name="connsiteX1" fmla="*/ 722768 w 3030891"/>
              <a:gd name="connsiteY1" fmla="*/ 1301228 h 5548763"/>
              <a:gd name="connsiteX2" fmla="*/ 1032485 w 3030891"/>
              <a:gd name="connsiteY2" fmla="*/ 1463460 h 5548763"/>
              <a:gd name="connsiteX3" fmla="*/ 1060822 w 3030891"/>
              <a:gd name="connsiteY3" fmla="*/ 1554822 h 5548763"/>
              <a:gd name="connsiteX4" fmla="*/ 3030891 w 3030891"/>
              <a:gd name="connsiteY4" fmla="*/ 107023 h 5548763"/>
              <a:gd name="connsiteX5" fmla="*/ 331355 w 3030891"/>
              <a:gd name="connsiteY5" fmla="*/ 2501761 h 5548763"/>
              <a:gd name="connsiteX6" fmla="*/ 2573689 w 3030891"/>
              <a:gd name="connsiteY6" fmla="*/ 1696096 h 5548763"/>
              <a:gd name="connsiteX7" fmla="*/ 102755 w 3030891"/>
              <a:gd name="connsiteY7" fmla="*/ 1053958 h 5548763"/>
              <a:gd name="connsiteX8" fmla="*/ 102755 w 3030891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57466 w 2928136"/>
              <a:gd name="connsiteY2" fmla="*/ 54258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296942 w 3225078"/>
              <a:gd name="connsiteY0" fmla="*/ 1053955 h 5578260"/>
              <a:gd name="connsiteX1" fmla="*/ 916955 w 3225078"/>
              <a:gd name="connsiteY1" fmla="*/ 1301228 h 5578260"/>
              <a:gd name="connsiteX2" fmla="*/ 986944 w 3225078"/>
              <a:gd name="connsiteY2" fmla="*/ 4740060 h 5578260"/>
              <a:gd name="connsiteX3" fmla="*/ 1255009 w 3225078"/>
              <a:gd name="connsiteY3" fmla="*/ 1554822 h 5578260"/>
              <a:gd name="connsiteX4" fmla="*/ 3225078 w 3225078"/>
              <a:gd name="connsiteY4" fmla="*/ 107023 h 5578260"/>
              <a:gd name="connsiteX5" fmla="*/ 525542 w 3225078"/>
              <a:gd name="connsiteY5" fmla="*/ 2501761 h 5578260"/>
              <a:gd name="connsiteX6" fmla="*/ 2767876 w 3225078"/>
              <a:gd name="connsiteY6" fmla="*/ 1696096 h 5578260"/>
              <a:gd name="connsiteX7" fmla="*/ 296942 w 3225078"/>
              <a:gd name="connsiteY7" fmla="*/ 1053958 h 5578260"/>
              <a:gd name="connsiteX8" fmla="*/ 296942 w 3225078"/>
              <a:gd name="connsiteY8" fmla="*/ 1053955 h 5578260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8136" h="5578260">
                <a:moveTo>
                  <a:pt x="0" y="1053955"/>
                </a:moveTo>
                <a:cubicBezTo>
                  <a:pt x="849961" y="667873"/>
                  <a:pt x="530324" y="4656582"/>
                  <a:pt x="690002" y="4740060"/>
                </a:cubicBezTo>
                <a:cubicBezTo>
                  <a:pt x="746344" y="4782326"/>
                  <a:pt x="625000" y="1780895"/>
                  <a:pt x="958067" y="1554822"/>
                </a:cubicBezTo>
                <a:cubicBezTo>
                  <a:pt x="1204042" y="2617693"/>
                  <a:pt x="2516314" y="0"/>
                  <a:pt x="2928136" y="107023"/>
                </a:cubicBezTo>
                <a:cubicBezTo>
                  <a:pt x="1435513" y="2045643"/>
                  <a:pt x="468189" y="5267469"/>
                  <a:pt x="228600" y="2501761"/>
                </a:cubicBezTo>
                <a:cubicBezTo>
                  <a:pt x="360324" y="5578260"/>
                  <a:pt x="2153781" y="2236695"/>
                  <a:pt x="2470934" y="1696096"/>
                </a:cubicBezTo>
                <a:cubicBezTo>
                  <a:pt x="429222" y="2772608"/>
                  <a:pt x="411822" y="1160981"/>
                  <a:pt x="0" y="1053958"/>
                </a:cubicBezTo>
                <a:lnTo>
                  <a:pt x="0" y="1053955"/>
                </a:ln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63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126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6941417" y="5105400"/>
            <a:ext cx="2238442" cy="2005669"/>
            <a:chOff x="2810256" y="4943398"/>
            <a:chExt cx="2238442" cy="2005669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 rot="6563566" flipH="1" flipV="1">
              <a:off x="2928137" y="544273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3359071" y="482551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3613937" y="5236996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>
            <a:xfrm rot="6563566" flipH="1" flipV="1">
              <a:off x="3209136" y="5914804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>
            <a:xfrm rot="6563566" flipH="1" flipV="1">
              <a:off x="4014435" y="56584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FB19-57B8-46EE-8094-36E733989BAE}" type="datetimeFigureOut">
              <a:rPr lang="zh-TW" altLang="en-US" smtClean="0"/>
              <a:t>2015/3/7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133C-7A48-4FE0-AA70-6AF84A60C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1411288" cy="5461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138" y="665163"/>
            <a:ext cx="4487862" cy="5461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FB19-57B8-46EE-8094-36E733989BAE}" type="datetimeFigureOut">
              <a:rPr lang="zh-TW" altLang="en-US" smtClean="0"/>
              <a:t>2015/3/7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133C-7A48-4FE0-AA70-6AF84A60C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FB19-57B8-46EE-8094-36E733989BAE}" type="datetimeFigureOut">
              <a:rPr lang="zh-TW" altLang="en-US" smtClean="0"/>
              <a:t>2015/3/7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133C-7A48-4FE0-AA70-6AF84A60C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38413"/>
            <a:ext cx="6665913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alpha val="9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9" y="3910013"/>
            <a:ext cx="4532313" cy="8143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5768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3E50FB19-57B8-46EE-8094-36E733989BAE}" type="datetimeFigureOut">
              <a:rPr lang="zh-TW" altLang="en-US" smtClean="0"/>
              <a:t>2015/3/7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1309"/>
            <a:ext cx="2895600" cy="25549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432" y="6208059"/>
            <a:ext cx="1048872" cy="685800"/>
          </a:xfrm>
        </p:spPr>
        <p:txBody>
          <a:bodyPr/>
          <a:lstStyle/>
          <a:p>
            <a:fld id="{DCD5133C-7A48-4FE0-AA70-6AF84A60C4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>
          <a:xfrm rot="5400000" flipH="1" flipV="1">
            <a:off x="5782442" y="1304158"/>
            <a:ext cx="4208515" cy="3124199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1275236 w 4203372"/>
              <a:gd name="connsiteY0" fmla="*/ 1810262 h 6305070"/>
              <a:gd name="connsiteX1" fmla="*/ 2233303 w 4203372"/>
              <a:gd name="connsiteY1" fmla="*/ 2311129 h 6305070"/>
              <a:gd name="connsiteX2" fmla="*/ 4203372 w 4203372"/>
              <a:gd name="connsiteY2" fmla="*/ 863330 h 6305070"/>
              <a:gd name="connsiteX3" fmla="*/ 1503836 w 4203372"/>
              <a:gd name="connsiteY3" fmla="*/ 3258068 h 6305070"/>
              <a:gd name="connsiteX4" fmla="*/ 3746170 w 4203372"/>
              <a:gd name="connsiteY4" fmla="*/ 2452403 h 6305070"/>
              <a:gd name="connsiteX5" fmla="*/ 1275236 w 4203372"/>
              <a:gd name="connsiteY5" fmla="*/ 1810265 h 6305070"/>
              <a:gd name="connsiteX6" fmla="*/ 1275236 w 4203372"/>
              <a:gd name="connsiteY6" fmla="*/ 1810262 h 6305070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844930 w 3773066"/>
              <a:gd name="connsiteY0" fmla="*/ 2505027 h 6999835"/>
              <a:gd name="connsiteX1" fmla="*/ 1802997 w 3773066"/>
              <a:gd name="connsiteY1" fmla="*/ 3005894 h 6999835"/>
              <a:gd name="connsiteX2" fmla="*/ 3773066 w 3773066"/>
              <a:gd name="connsiteY2" fmla="*/ 1558095 h 6999835"/>
              <a:gd name="connsiteX3" fmla="*/ 1073530 w 3773066"/>
              <a:gd name="connsiteY3" fmla="*/ 3952833 h 6999835"/>
              <a:gd name="connsiteX4" fmla="*/ 3315864 w 3773066"/>
              <a:gd name="connsiteY4" fmla="*/ 3147168 h 6999835"/>
              <a:gd name="connsiteX5" fmla="*/ 844930 w 3773066"/>
              <a:gd name="connsiteY5" fmla="*/ 2505030 h 6999835"/>
              <a:gd name="connsiteX6" fmla="*/ 844930 w 3773066"/>
              <a:gd name="connsiteY6" fmla="*/ 2505027 h 6999835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869139 w 4797275"/>
              <a:gd name="connsiteY0" fmla="*/ 2392968 h 6887776"/>
              <a:gd name="connsiteX1" fmla="*/ 2827206 w 4797275"/>
              <a:gd name="connsiteY1" fmla="*/ 2893835 h 6887776"/>
              <a:gd name="connsiteX2" fmla="*/ 4797275 w 4797275"/>
              <a:gd name="connsiteY2" fmla="*/ 1446036 h 6887776"/>
              <a:gd name="connsiteX3" fmla="*/ 2097739 w 4797275"/>
              <a:gd name="connsiteY3" fmla="*/ 3840774 h 6887776"/>
              <a:gd name="connsiteX4" fmla="*/ 4340073 w 4797275"/>
              <a:gd name="connsiteY4" fmla="*/ 3035109 h 6887776"/>
              <a:gd name="connsiteX5" fmla="*/ 1869139 w 4797275"/>
              <a:gd name="connsiteY5" fmla="*/ 2392971 h 6887776"/>
              <a:gd name="connsiteX6" fmla="*/ 1869139 w 4797275"/>
              <a:gd name="connsiteY6" fmla="*/ 2392968 h 6887776"/>
              <a:gd name="connsiteX0" fmla="*/ 1869139 w 4797275"/>
              <a:gd name="connsiteY0" fmla="*/ 2433309 h 6928117"/>
              <a:gd name="connsiteX1" fmla="*/ 2827206 w 4797275"/>
              <a:gd name="connsiteY1" fmla="*/ 2934176 h 6928117"/>
              <a:gd name="connsiteX2" fmla="*/ 4797275 w 4797275"/>
              <a:gd name="connsiteY2" fmla="*/ 1486377 h 6928117"/>
              <a:gd name="connsiteX3" fmla="*/ 2097739 w 4797275"/>
              <a:gd name="connsiteY3" fmla="*/ 3881115 h 6928117"/>
              <a:gd name="connsiteX4" fmla="*/ 4340073 w 4797275"/>
              <a:gd name="connsiteY4" fmla="*/ 3075450 h 6928117"/>
              <a:gd name="connsiteX5" fmla="*/ 1869139 w 4797275"/>
              <a:gd name="connsiteY5" fmla="*/ 2433312 h 6928117"/>
              <a:gd name="connsiteX6" fmla="*/ 1869139 w 4797275"/>
              <a:gd name="connsiteY6" fmla="*/ 2433309 h 6928117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3269869 w 4797275"/>
              <a:gd name="connsiteY5" fmla="*/ 2756647 h 7026729"/>
              <a:gd name="connsiteX6" fmla="*/ 1869139 w 4797275"/>
              <a:gd name="connsiteY6" fmla="*/ 2531924 h 7026729"/>
              <a:gd name="connsiteX7" fmla="*/ 1869139 w 4797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6324598"/>
              <a:gd name="connsiteY0" fmla="*/ 2531921 h 7331529"/>
              <a:gd name="connsiteX1" fmla="*/ 2827206 w 6324598"/>
              <a:gd name="connsiteY1" fmla="*/ 3032788 h 7331529"/>
              <a:gd name="connsiteX2" fmla="*/ 5940275 w 6324598"/>
              <a:gd name="connsiteY2" fmla="*/ 2423189 h 7331529"/>
              <a:gd name="connsiteX3" fmla="*/ 5831539 w 6324598"/>
              <a:gd name="connsiteY3" fmla="*/ 4284527 h 7331529"/>
              <a:gd name="connsiteX4" fmla="*/ 4568673 w 6324598"/>
              <a:gd name="connsiteY4" fmla="*/ 3174062 h 7331529"/>
              <a:gd name="connsiteX5" fmla="*/ 3269869 w 6324598"/>
              <a:gd name="connsiteY5" fmla="*/ 2756647 h 7331529"/>
              <a:gd name="connsiteX6" fmla="*/ 1869139 w 6324598"/>
              <a:gd name="connsiteY6" fmla="*/ 2531924 h 7331529"/>
              <a:gd name="connsiteX7" fmla="*/ 1869139 w 63245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1869139 w 6934198"/>
              <a:gd name="connsiteY5" fmla="*/ 2531924 h 7331529"/>
              <a:gd name="connsiteX6" fmla="*/ 1869139 w 6934198"/>
              <a:gd name="connsiteY6" fmla="*/ 2531921 h 7331529"/>
              <a:gd name="connsiteX0" fmla="*/ 1869139 w 6911785"/>
              <a:gd name="connsiteY0" fmla="*/ 2531921 h 7336788"/>
              <a:gd name="connsiteX1" fmla="*/ 2827206 w 6911785"/>
              <a:gd name="connsiteY1" fmla="*/ 3032788 h 7336788"/>
              <a:gd name="connsiteX2" fmla="*/ 5940275 w 6911785"/>
              <a:gd name="connsiteY2" fmla="*/ 2423189 h 7336788"/>
              <a:gd name="connsiteX3" fmla="*/ 6441139 w 6911785"/>
              <a:gd name="connsiteY3" fmla="*/ 4284527 h 7336788"/>
              <a:gd name="connsiteX4" fmla="*/ 4568673 w 6911785"/>
              <a:gd name="connsiteY4" fmla="*/ 3174062 h 7336788"/>
              <a:gd name="connsiteX5" fmla="*/ 1869139 w 6911785"/>
              <a:gd name="connsiteY5" fmla="*/ 2531924 h 7336788"/>
              <a:gd name="connsiteX6" fmla="*/ 1869139 w 6911785"/>
              <a:gd name="connsiteY6" fmla="*/ 2531921 h 7336788"/>
              <a:gd name="connsiteX0" fmla="*/ 1869139 w 7024741"/>
              <a:gd name="connsiteY0" fmla="*/ 2531921 h 7336788"/>
              <a:gd name="connsiteX1" fmla="*/ 2827206 w 7024741"/>
              <a:gd name="connsiteY1" fmla="*/ 3032788 h 7336788"/>
              <a:gd name="connsiteX2" fmla="*/ 5940275 w 7024741"/>
              <a:gd name="connsiteY2" fmla="*/ 2423189 h 7336788"/>
              <a:gd name="connsiteX3" fmla="*/ 6441139 w 7024741"/>
              <a:gd name="connsiteY3" fmla="*/ 4284527 h 7336788"/>
              <a:gd name="connsiteX4" fmla="*/ 4568673 w 7024741"/>
              <a:gd name="connsiteY4" fmla="*/ 3174062 h 7336788"/>
              <a:gd name="connsiteX5" fmla="*/ 1869139 w 7024741"/>
              <a:gd name="connsiteY5" fmla="*/ 2531924 h 7336788"/>
              <a:gd name="connsiteX6" fmla="*/ 1869139 w 7024741"/>
              <a:gd name="connsiteY6" fmla="*/ 2531921 h 7336788"/>
              <a:gd name="connsiteX0" fmla="*/ 2685372 w 6756508"/>
              <a:gd name="connsiteY0" fmla="*/ 2531921 h 5551239"/>
              <a:gd name="connsiteX1" fmla="*/ 3643439 w 6756508"/>
              <a:gd name="connsiteY1" fmla="*/ 3032788 h 5551239"/>
              <a:gd name="connsiteX2" fmla="*/ 6756508 w 6756508"/>
              <a:gd name="connsiteY2" fmla="*/ 2423189 h 5551239"/>
              <a:gd name="connsiteX3" fmla="*/ 0 w 6756508"/>
              <a:gd name="connsiteY3" fmla="*/ 2498978 h 5551239"/>
              <a:gd name="connsiteX4" fmla="*/ 5384906 w 6756508"/>
              <a:gd name="connsiteY4" fmla="*/ 3174062 h 5551239"/>
              <a:gd name="connsiteX5" fmla="*/ 2685372 w 6756508"/>
              <a:gd name="connsiteY5" fmla="*/ 2531924 h 5551239"/>
              <a:gd name="connsiteX6" fmla="*/ 2685372 w 6756508"/>
              <a:gd name="connsiteY6" fmla="*/ 2531921 h 5551239"/>
              <a:gd name="connsiteX0" fmla="*/ 2685372 w 6756508"/>
              <a:gd name="connsiteY0" fmla="*/ 2531921 h 5663722"/>
              <a:gd name="connsiteX1" fmla="*/ 3643439 w 6756508"/>
              <a:gd name="connsiteY1" fmla="*/ 3032788 h 5663722"/>
              <a:gd name="connsiteX2" fmla="*/ 6756508 w 6756508"/>
              <a:gd name="connsiteY2" fmla="*/ 2423189 h 5663722"/>
              <a:gd name="connsiteX3" fmla="*/ 0 w 6756508"/>
              <a:gd name="connsiteY3" fmla="*/ 2498978 h 5663722"/>
              <a:gd name="connsiteX4" fmla="*/ 5384906 w 6756508"/>
              <a:gd name="connsiteY4" fmla="*/ 3174062 h 5663722"/>
              <a:gd name="connsiteX5" fmla="*/ 2685372 w 6756508"/>
              <a:gd name="connsiteY5" fmla="*/ 2531924 h 5663722"/>
              <a:gd name="connsiteX6" fmla="*/ 2685372 w 6756508"/>
              <a:gd name="connsiteY6" fmla="*/ 2531921 h 5663722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6508" h="4203685">
                <a:moveTo>
                  <a:pt x="2685372" y="1071887"/>
                </a:moveTo>
                <a:cubicBezTo>
                  <a:pt x="3004728" y="1238842"/>
                  <a:pt x="3929746" y="843385"/>
                  <a:pt x="3643439" y="1572751"/>
                </a:cubicBezTo>
                <a:cubicBezTo>
                  <a:pt x="5291114" y="2384738"/>
                  <a:pt x="5802321" y="0"/>
                  <a:pt x="6756508" y="963152"/>
                </a:cubicBezTo>
                <a:cubicBezTo>
                  <a:pt x="5263885" y="2901772"/>
                  <a:pt x="583602" y="3607661"/>
                  <a:pt x="0" y="1038941"/>
                </a:cubicBezTo>
                <a:cubicBezTo>
                  <a:pt x="438400" y="4203685"/>
                  <a:pt x="5067753" y="2254624"/>
                  <a:pt x="5384906" y="1714025"/>
                </a:cubicBezTo>
                <a:cubicBezTo>
                  <a:pt x="4622906" y="1421925"/>
                  <a:pt x="3135294" y="1178910"/>
                  <a:pt x="2685372" y="1071887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120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60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60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638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FB19-57B8-46EE-8094-36E733989BAE}" type="datetimeFigureOut">
              <a:rPr lang="zh-TW" altLang="en-US" smtClean="0"/>
              <a:t>2015/3/7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133C-7A48-4FE0-AA70-6AF84A60C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660" y="1722279"/>
            <a:ext cx="283464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3938" y="1722279"/>
            <a:ext cx="283464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Freeform 9"/>
          <p:cNvSpPr/>
          <p:nvPr/>
        </p:nvSpPr>
        <p:spPr>
          <a:xfrm>
            <a:off x="1737360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59638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0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9638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FB19-57B8-46EE-8094-36E733989BAE}" type="datetimeFigureOut">
              <a:rPr lang="zh-TW" altLang="en-US" smtClean="0"/>
              <a:t>2015/3/7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133C-7A48-4FE0-AA70-6AF84A60C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FB19-57B8-46EE-8094-36E733989BAE}" type="datetimeFigureOut">
              <a:rPr lang="zh-TW" altLang="en-US" smtClean="0"/>
              <a:t>2015/3/7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133C-7A48-4FE0-AA70-6AF84A60C4F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FB19-57B8-46EE-8094-36E733989BAE}" type="datetimeFigureOut">
              <a:rPr lang="zh-TW" altLang="en-US" smtClean="0"/>
              <a:t>2015/3/7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133C-7A48-4FE0-AA70-6AF84A60C4F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5" name="Freeform 4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49941"/>
            <a:ext cx="3886200" cy="54864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FB19-57B8-46EE-8094-36E733989BAE}" type="datetimeFigureOut">
              <a:rPr lang="zh-TW" altLang="en-US" smtClean="0"/>
              <a:t>2015/3/7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133C-7A48-4FE0-AA70-6AF84A60C4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5353" y="2516841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53" y="1526241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666129" y="523718"/>
            <a:ext cx="4114800" cy="572826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1527048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7760" y="786384"/>
            <a:ext cx="3611880" cy="5212080"/>
          </a:xfrm>
          <a:effectLst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656" y="2514600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FB19-57B8-46EE-8094-36E733989BAE}" type="datetimeFigureOut">
              <a:rPr lang="zh-TW" altLang="en-US" smtClean="0"/>
              <a:t>2015/3/7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133C-7A48-4FE0-AA70-6AF84A60C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52600"/>
            <a:ext cx="604167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9279" y="6498874"/>
            <a:ext cx="2133600" cy="256032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3E50FB19-57B8-46EE-8094-36E733989BAE}" type="datetimeFigureOut">
              <a:rPr lang="zh-TW" altLang="en-US" smtClean="0"/>
              <a:t>2015/3/7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99412"/>
            <a:ext cx="2895600" cy="25549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l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894" y="6208059"/>
            <a:ext cx="1048872" cy="6858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r">
              <a:defRPr sz="2800" b="1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</a:defRPr>
            </a:lvl1pPr>
          </a:lstStyle>
          <a:p>
            <a:fld id="{DCD5133C-7A48-4FE0-AA70-6AF84A60C4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reeform 7"/>
          <p:cNvSpPr/>
          <p:nvPr/>
        </p:nvSpPr>
        <p:spPr>
          <a:xfrm>
            <a:off x="-990600" y="76200"/>
            <a:ext cx="3340100" cy="6629400"/>
          </a:xfrm>
          <a:custGeom>
            <a:avLst/>
            <a:gdLst>
              <a:gd name="connsiteX0" fmla="*/ 0 w 2057400"/>
              <a:gd name="connsiteY0" fmla="*/ 3238500 h 6477000"/>
              <a:gd name="connsiteX1" fmla="*/ 48274 w 2057400"/>
              <a:gd name="connsiteY1" fmla="*/ 2258072 h 6477000"/>
              <a:gd name="connsiteX2" fmla="*/ 1028706 w 2057400"/>
              <a:gd name="connsiteY2" fmla="*/ 1 h 6477000"/>
              <a:gd name="connsiteX3" fmla="*/ 2009129 w 2057400"/>
              <a:gd name="connsiteY3" fmla="*/ 2258077 h 6477000"/>
              <a:gd name="connsiteX4" fmla="*/ 2057403 w 2057400"/>
              <a:gd name="connsiteY4" fmla="*/ 3238502 h 6477000"/>
              <a:gd name="connsiteX5" fmla="*/ 2009129 w 2057400"/>
              <a:gd name="connsiteY5" fmla="*/ 4218929 h 6477000"/>
              <a:gd name="connsiteX6" fmla="*/ 1028701 w 2057400"/>
              <a:gd name="connsiteY6" fmla="*/ 6477002 h 6477000"/>
              <a:gd name="connsiteX7" fmla="*/ 48277 w 2057400"/>
              <a:gd name="connsiteY7" fmla="*/ 4218927 h 6477000"/>
              <a:gd name="connsiteX8" fmla="*/ 3 w 2057400"/>
              <a:gd name="connsiteY8" fmla="*/ 3238501 h 6477000"/>
              <a:gd name="connsiteX9" fmla="*/ 0 w 2057400"/>
              <a:gd name="connsiteY9" fmla="*/ 3238500 h 6477000"/>
              <a:gd name="connsiteX0" fmla="*/ 0 w 2057403"/>
              <a:gd name="connsiteY0" fmla="*/ 3238507 h 6477012"/>
              <a:gd name="connsiteX1" fmla="*/ 48274 w 2057403"/>
              <a:gd name="connsiteY1" fmla="*/ 22580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593235 w 2650638"/>
              <a:gd name="connsiteY0" fmla="*/ 3238507 h 6477012"/>
              <a:gd name="connsiteX1" fmla="*/ 1479709 w 2650638"/>
              <a:gd name="connsiteY1" fmla="*/ 2562879 h 6477012"/>
              <a:gd name="connsiteX2" fmla="*/ 1621941 w 2650638"/>
              <a:gd name="connsiteY2" fmla="*/ 8 h 6477012"/>
              <a:gd name="connsiteX3" fmla="*/ 2602364 w 2650638"/>
              <a:gd name="connsiteY3" fmla="*/ 2258084 h 6477012"/>
              <a:gd name="connsiteX4" fmla="*/ 2650638 w 2650638"/>
              <a:gd name="connsiteY4" fmla="*/ 3238509 h 6477012"/>
              <a:gd name="connsiteX5" fmla="*/ 2602364 w 2650638"/>
              <a:gd name="connsiteY5" fmla="*/ 4218936 h 6477012"/>
              <a:gd name="connsiteX6" fmla="*/ 1621936 w 2650638"/>
              <a:gd name="connsiteY6" fmla="*/ 6477009 h 6477012"/>
              <a:gd name="connsiteX7" fmla="*/ 641512 w 2650638"/>
              <a:gd name="connsiteY7" fmla="*/ 4218934 h 6477012"/>
              <a:gd name="connsiteX8" fmla="*/ 593238 w 2650638"/>
              <a:gd name="connsiteY8" fmla="*/ 3238508 h 6477012"/>
              <a:gd name="connsiteX9" fmla="*/ 593235 w 2650638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1964838 w 3406086"/>
              <a:gd name="connsiteY4" fmla="*/ 26289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8 w 3406086"/>
              <a:gd name="connsiteY0" fmla="*/ 3238508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0" fmla="*/ 641512 w 3406086"/>
              <a:gd name="connsiteY0" fmla="*/ 42189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7780" h="6477009">
                <a:moveTo>
                  <a:pt x="1860712" y="2923534"/>
                </a:moveTo>
                <a:cubicBezTo>
                  <a:pt x="1944660" y="1493706"/>
                  <a:pt x="1492916" y="2558773"/>
                  <a:pt x="1479709" y="2562879"/>
                </a:cubicBezTo>
                <a:cubicBezTo>
                  <a:pt x="3317780" y="1849120"/>
                  <a:pt x="1173778" y="0"/>
                  <a:pt x="1621941" y="8"/>
                </a:cubicBezTo>
                <a:cubicBezTo>
                  <a:pt x="0" y="1257313"/>
                  <a:pt x="2466688" y="913421"/>
                  <a:pt x="2602364" y="2258084"/>
                </a:cubicBezTo>
                <a:cubicBezTo>
                  <a:pt x="2812155" y="1330547"/>
                  <a:pt x="2128243" y="1925755"/>
                  <a:pt x="1964838" y="2628909"/>
                </a:cubicBezTo>
                <a:cubicBezTo>
                  <a:pt x="1801433" y="3332063"/>
                  <a:pt x="1842490" y="6212005"/>
                  <a:pt x="1621936" y="6477009"/>
                </a:cubicBezTo>
                <a:cubicBezTo>
                  <a:pt x="1173776" y="6477006"/>
                  <a:pt x="3025088" y="1778999"/>
                  <a:pt x="1860712" y="2923534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gradFill>
            <a:gsLst>
              <a:gs pos="0">
                <a:schemeClr val="tx1">
                  <a:alpha val="90000"/>
                </a:schemeClr>
              </a:gs>
              <a:gs pos="50000">
                <a:schemeClr val="tx1">
                  <a:lumMod val="75000"/>
                  <a:lumOff val="25000"/>
                  <a:alpha val="9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/>
        </a:buClr>
        <a:buSzPct val="80000"/>
        <a:buFont typeface="Wingdings" pitchFamily="2" charset="2"/>
        <a:buChar char="v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7850" indent="-228600" algn="l" defTabSz="914400" rtl="0" eaLnBrk="1" latinLnBrk="0" hangingPunct="1">
        <a:spcBef>
          <a:spcPts val="1200"/>
        </a:spcBef>
        <a:buSzPct val="100000"/>
        <a:buFont typeface="Wingdings" pitchFamily="2" charset="2"/>
        <a:buChar char="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200"/>
        </a:spcBef>
        <a:buClr>
          <a:schemeClr val="accent4"/>
        </a:buClr>
        <a:buSzPct val="100000"/>
        <a:buFont typeface="Wingdings" pitchFamily="2" charset="2"/>
        <a:buChar char="w"/>
        <a:defRPr sz="20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5050" indent="-2286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"/>
        <a:defRPr sz="18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63650" indent="-228600" algn="l" defTabSz="914400" rtl="0" eaLnBrk="1" latinLnBrk="0" hangingPunct="1">
        <a:spcBef>
          <a:spcPts val="1200"/>
        </a:spcBef>
        <a:buClr>
          <a:schemeClr val="accent3"/>
        </a:buClr>
        <a:buSzPct val="100000"/>
        <a:buFont typeface="Wingdings" pitchFamily="2" charset="2"/>
        <a:buChar char="w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92250" indent="-228600" algn="l" defTabSz="914400" rtl="0" eaLnBrk="1" latinLnBrk="0" hangingPunct="1">
        <a:spcBef>
          <a:spcPts val="1200"/>
        </a:spcBef>
        <a:buClr>
          <a:schemeClr val="accent5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6pPr>
      <a:lvl7pPr marL="1720850" indent="-228600" algn="l" defTabSz="914400" rtl="0" eaLnBrk="1" latinLnBrk="0" hangingPunct="1">
        <a:spcBef>
          <a:spcPts val="1200"/>
        </a:spcBef>
        <a:buClr>
          <a:schemeClr val="accent6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7pPr>
      <a:lvl8pPr marL="19494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8pPr>
      <a:lvl9pPr marL="21780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福音小唱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dirty="0"/>
              <a:t>天國福音我願</a:t>
            </a:r>
            <a:r>
              <a:rPr lang="zh-TW" altLang="en-US" sz="4800" dirty="0" smtClean="0"/>
              <a:t>宣講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盼</a:t>
            </a:r>
            <a:r>
              <a:rPr lang="zh-TW" altLang="en-US" sz="4800" dirty="0"/>
              <a:t>你願意聽我詳</a:t>
            </a:r>
            <a:r>
              <a:rPr lang="zh-TW" altLang="en-US" sz="4800" dirty="0" smtClean="0"/>
              <a:t>言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是</a:t>
            </a:r>
            <a:r>
              <a:rPr lang="zh-TW" altLang="en-US" sz="4800" dirty="0"/>
              <a:t>記存在聖經中不變</a:t>
            </a:r>
            <a:r>
              <a:rPr lang="zh-TW" altLang="en-US" sz="4800" dirty="0" smtClean="0"/>
              <a:t>事實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十</a:t>
            </a:r>
            <a:r>
              <a:rPr lang="zh-TW" altLang="en-US" sz="4800" dirty="0"/>
              <a:t>架救恩今日仍然樂意傳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福音小唱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dirty="0"/>
              <a:t>感戴基督救贖</a:t>
            </a:r>
            <a:r>
              <a:rPr lang="zh-TW" altLang="en-US" sz="4800" dirty="0" smtClean="0"/>
              <a:t>恩典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挽救</a:t>
            </a:r>
            <a:r>
              <a:rPr lang="zh-TW" altLang="en-US" sz="4800" dirty="0"/>
              <a:t>罪世祂顧念垂</a:t>
            </a:r>
            <a:r>
              <a:rPr lang="zh-TW" altLang="en-US" sz="4800" dirty="0" smtClean="0"/>
              <a:t>憐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為</a:t>
            </a:r>
            <a:r>
              <a:rPr lang="zh-TW" altLang="en-US" sz="4800" dirty="0"/>
              <a:t>救人類決捨身寶血願流</a:t>
            </a:r>
            <a:r>
              <a:rPr lang="zh-TW" altLang="en-US" sz="4800" dirty="0" smtClean="0"/>
              <a:t>盡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便</a:t>
            </a:r>
            <a:r>
              <a:rPr lang="zh-TW" altLang="en-US" sz="4800" dirty="0"/>
              <a:t>棄天家甘降下完全為愛憐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福音小唱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dirty="0"/>
              <a:t>寶血洗清眾罪恩不</a:t>
            </a:r>
            <a:r>
              <a:rPr lang="zh-TW" altLang="en-US" sz="4800" dirty="0" smtClean="0"/>
              <a:t>淺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快</a:t>
            </a:r>
            <a:r>
              <a:rPr lang="zh-TW" altLang="en-US" sz="4800" dirty="0"/>
              <a:t>接受救恩到神</a:t>
            </a:r>
            <a:r>
              <a:rPr lang="zh-TW" altLang="en-US" sz="4800" dirty="0" smtClean="0"/>
              <a:t>前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復</a:t>
            </a:r>
            <a:r>
              <a:rPr lang="zh-TW" altLang="en-US" sz="4800" dirty="0"/>
              <a:t>挽回屬天子女名</a:t>
            </a:r>
            <a:r>
              <a:rPr lang="zh-TW" altLang="en-US" sz="4800" dirty="0" smtClean="0"/>
              <a:t>份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上帝</a:t>
            </a:r>
            <a:r>
              <a:rPr lang="zh-TW" altLang="en-US" sz="4800" dirty="0"/>
              <a:t>深恩早接受毋再延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福音小唱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dirty="0"/>
              <a:t>相信基督救贖</a:t>
            </a:r>
            <a:r>
              <a:rPr lang="zh-TW" altLang="en-US" sz="4800" dirty="0" smtClean="0"/>
              <a:t>恩典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接受</a:t>
            </a:r>
            <a:r>
              <a:rPr lang="zh-TW" altLang="en-US" sz="4800" dirty="0"/>
              <a:t>永生快樂</a:t>
            </a:r>
            <a:r>
              <a:rPr lang="zh-TW" altLang="en-US" sz="4800" dirty="0" smtClean="0"/>
              <a:t>綿綿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在世</a:t>
            </a:r>
            <a:r>
              <a:rPr lang="zh-TW" altLang="en-US" sz="4800" dirty="0"/>
              <a:t>如在天歡快渡年</a:t>
            </a:r>
            <a:r>
              <a:rPr lang="zh-TW" altLang="en-US" sz="4800" dirty="0" smtClean="0"/>
              <a:t>日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他日</a:t>
            </a:r>
            <a:r>
              <a:rPr lang="zh-TW" altLang="en-US" sz="4800" dirty="0"/>
              <a:t>共到天家得永聚神前樂永年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7">
  <a:themeElements>
    <a:clrScheme name="Symphony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AE0000"/>
      </a:accent1>
      <a:accent2>
        <a:srgbClr val="63457F"/>
      </a:accent2>
      <a:accent3>
        <a:srgbClr val="255775"/>
      </a:accent3>
      <a:accent4>
        <a:srgbClr val="A47C0C"/>
      </a:accent4>
      <a:accent5>
        <a:srgbClr val="39378D"/>
      </a:accent5>
      <a:accent6>
        <a:srgbClr val="680039"/>
      </a:accent6>
      <a:hlink>
        <a:srgbClr val="0000FF"/>
      </a:hlink>
      <a:folHlink>
        <a:srgbClr val="800080"/>
      </a:folHlink>
    </a:clrScheme>
    <a:fontScheme name="Symphony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aramond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ymphon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75000"/>
              </a:schemeClr>
            </a:gs>
            <a:gs pos="100000">
              <a:schemeClr val="phClr">
                <a:tint val="75000"/>
                <a:satMod val="2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0000"/>
                <a:satMod val="115000"/>
              </a:schemeClr>
            </a:gs>
            <a:gs pos="100000">
              <a:schemeClr val="phClr">
                <a:tint val="80000"/>
                <a:shade val="100000"/>
                <a:alpha val="85000"/>
                <a:satMod val="25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hade val="90000"/>
              <a:satMod val="125000"/>
            </a:schemeClr>
          </a:solidFill>
          <a:prstDash val="solid"/>
        </a:ln>
        <a:ln w="25400" cap="flat" cmpd="sng" algn="ctr">
          <a:solidFill>
            <a:schemeClr val="phClr">
              <a:shade val="90000"/>
              <a:satMod val="13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25400" h="0" prst="convex"/>
          </a:sp3d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63500" h="25400" prst="convex"/>
          </a:sp3d>
        </a:effectStyle>
      </a:effectStyleLst>
      <a:bgFillStyleLst>
        <a:solidFill>
          <a:schemeClr val="phClr">
            <a:shade val="95000"/>
            <a:satMod val="11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250000"/>
              </a:schemeClr>
              <a:schemeClr val="phClr">
                <a:tint val="8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250000"/>
              </a:schemeClr>
              <a:schemeClr val="phClr">
                <a:tint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2</TotalTime>
  <Words>131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佈景主題17</vt:lpstr>
      <vt:lpstr>福音小唱</vt:lpstr>
      <vt:lpstr>福音小唱</vt:lpstr>
      <vt:lpstr>福音小唱</vt:lpstr>
      <vt:lpstr>福音小唱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福音小唱</dc:title>
  <dc:creator>大唐</dc:creator>
  <cp:lastModifiedBy>大唐</cp:lastModifiedBy>
  <cp:revision>1</cp:revision>
  <dcterms:created xsi:type="dcterms:W3CDTF">2015-03-07T07:33:02Z</dcterms:created>
  <dcterms:modified xsi:type="dcterms:W3CDTF">2015-03-07T07:35:40Z</dcterms:modified>
</cp:coreProperties>
</file>