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3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76B7C-B0C3-4505-BFE2-B560C8470E67}" type="datetimeFigureOut">
              <a:rPr lang="zh-TW" altLang="en-US" smtClean="0"/>
              <a:t>2017/6/25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94D53-BB94-4246-A6C3-D9F1E67A93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556970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76B7C-B0C3-4505-BFE2-B560C8470E67}" type="datetimeFigureOut">
              <a:rPr lang="zh-TW" altLang="en-US" smtClean="0"/>
              <a:t>2017/6/25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94D53-BB94-4246-A6C3-D9F1E67A93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4137151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76B7C-B0C3-4505-BFE2-B560C8470E67}" type="datetimeFigureOut">
              <a:rPr lang="zh-TW" altLang="en-US" smtClean="0"/>
              <a:t>2017/6/25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94D53-BB94-4246-A6C3-D9F1E67A93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40154421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17649"/>
          </a:xfrm>
        </p:spPr>
        <p:txBody>
          <a:bodyPr/>
          <a:lstStyle>
            <a:lvl1pPr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54530" y="3765449"/>
            <a:ext cx="5449871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76B7C-B0C3-4505-BFE2-B560C8470E67}" type="datetimeFigureOut">
              <a:rPr lang="zh-TW" altLang="en-US" smtClean="0"/>
              <a:t>2017/6/25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94D53-BB94-4246-A6C3-D9F1E67A935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33457033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76B7C-B0C3-4505-BFE2-B560C8470E67}" type="datetimeFigureOut">
              <a:rPr lang="zh-TW" altLang="en-US" smtClean="0"/>
              <a:t>2017/6/25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94D53-BB94-4246-A6C3-D9F1E67A93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19872156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76B7C-B0C3-4505-BFE2-B560C8470E67}" type="datetimeFigureOut">
              <a:rPr lang="zh-TW" altLang="en-US" smtClean="0"/>
              <a:t>2017/6/25</a:t>
            </a:fld>
            <a:endParaRPr lang="zh-TW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94D53-BB94-4246-A6C3-D9F1E67A93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31549558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76B7C-B0C3-4505-BFE2-B560C8470E67}" type="datetimeFigureOut">
              <a:rPr lang="zh-TW" altLang="en-US" smtClean="0"/>
              <a:t>2017/6/25</a:t>
            </a:fld>
            <a:endParaRPr lang="zh-TW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94D53-BB94-4246-A6C3-D9F1E67A93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2853108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76B7C-B0C3-4505-BFE2-B560C8470E67}" type="datetimeFigureOut">
              <a:rPr lang="zh-TW" altLang="en-US" smtClean="0"/>
              <a:t>2017/6/25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94D53-BB94-4246-A6C3-D9F1E67A93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33452412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76B7C-B0C3-4505-BFE2-B560C8470E67}" type="datetimeFigureOut">
              <a:rPr lang="zh-TW" altLang="en-US" smtClean="0"/>
              <a:t>2017/6/25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94D53-BB94-4246-A6C3-D9F1E67A93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674124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76B7C-B0C3-4505-BFE2-B560C8470E67}" type="datetimeFigureOut">
              <a:rPr lang="zh-TW" altLang="en-US" smtClean="0"/>
              <a:t>2017/6/25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94D53-BB94-4246-A6C3-D9F1E67A93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200286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76B7C-B0C3-4505-BFE2-B560C8470E67}" type="datetimeFigureOut">
              <a:rPr lang="zh-TW" altLang="en-US" smtClean="0"/>
              <a:t>2017/6/25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94D53-BB94-4246-A6C3-D9F1E67A93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884279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76B7C-B0C3-4505-BFE2-B560C8470E67}" type="datetimeFigureOut">
              <a:rPr lang="zh-TW" altLang="en-US" smtClean="0"/>
              <a:t>2017/6/25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94D53-BB94-4246-A6C3-D9F1E67A93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194482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76B7C-B0C3-4505-BFE2-B560C8470E67}" type="datetimeFigureOut">
              <a:rPr lang="zh-TW" altLang="en-US" smtClean="0"/>
              <a:t>2017/6/25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94D53-BB94-4246-A6C3-D9F1E67A93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3872820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76B7C-B0C3-4505-BFE2-B560C8470E67}" type="datetimeFigureOut">
              <a:rPr lang="zh-TW" altLang="en-US" smtClean="0"/>
              <a:t>2017/6/25</a:t>
            </a:fld>
            <a:endParaRPr lang="zh-TW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94D53-BB94-4246-A6C3-D9F1E67A93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1212760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76B7C-B0C3-4505-BFE2-B560C8470E67}" type="datetimeFigureOut">
              <a:rPr lang="zh-TW" altLang="en-US" smtClean="0"/>
              <a:t>2017/6/25</a:t>
            </a:fld>
            <a:endParaRPr lang="zh-TW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94D53-BB94-4246-A6C3-D9F1E67A93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1036323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76B7C-B0C3-4505-BFE2-B560C8470E67}" type="datetimeFigureOut">
              <a:rPr lang="zh-TW" altLang="en-US" smtClean="0"/>
              <a:t>2017/6/25</a:t>
            </a:fld>
            <a:endParaRPr lang="zh-TW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94D53-BB94-4246-A6C3-D9F1E67A93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292745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76B7C-B0C3-4505-BFE2-B560C8470E67}" type="datetimeFigureOut">
              <a:rPr lang="zh-TW" altLang="en-US" smtClean="0"/>
              <a:t>2017/6/25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94D53-BB94-4246-A6C3-D9F1E67A93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4240639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73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66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1000"/>
                </a:schemeClr>
              </a:gs>
              <a:gs pos="75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8000"/>
                </a:schemeClr>
              </a:gs>
              <a:gs pos="72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9B76B7C-B0C3-4505-BFE2-B560C8470E67}" type="datetimeFigureOut">
              <a:rPr lang="zh-TW" altLang="en-US" smtClean="0"/>
              <a:t>2017/6/25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994D53-BB94-4246-A6C3-D9F1E67A93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2022798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細細聽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52925"/>
            <a:ext cx="9144000" cy="4195481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細細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聽  輕輕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細細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聽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傾聽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你說話兒共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對應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細細說  輕輕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細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細說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因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知道我牧人在細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聽</a:t>
            </a:r>
            <a:endParaRPr lang="zh-TW" altLang="en-US" sz="54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細細聽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52925"/>
            <a:ext cx="9144000" cy="4195481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上帝你是我獨一生命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光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羊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屬你必清楚聽你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聲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牧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養引導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我  輕聲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教導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我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一生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聽你話兒共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對應</a:t>
            </a:r>
            <a:endParaRPr lang="zh-TW" altLang="en-US" sz="54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佈景主題14">
  <a:themeElements>
    <a:clrScheme name="離子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離子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離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tint val="100000"/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佈景主題14</Template>
  <TotalTime>1</TotalTime>
  <Words>61</Words>
  <Application>Microsoft Office PowerPoint</Application>
  <PresentationFormat>如螢幕大小 (4:3)</PresentationFormat>
  <Paragraphs>10</Paragraphs>
  <Slides>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3" baseType="lpstr">
      <vt:lpstr>佈景主題14</vt:lpstr>
      <vt:lpstr>細細聽</vt:lpstr>
      <vt:lpstr>細細聽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細細聽</dc:title>
  <dc:creator>User</dc:creator>
  <cp:lastModifiedBy>User</cp:lastModifiedBy>
  <cp:revision>1</cp:revision>
  <dcterms:created xsi:type="dcterms:W3CDTF">2017-06-24T23:34:52Z</dcterms:created>
  <dcterms:modified xsi:type="dcterms:W3CDTF">2017-06-24T23:36:09Z</dcterms:modified>
</cp:coreProperties>
</file>