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64A0-2A51-4630-9CCC-4A5BD77A24C8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8D6-0553-4CF0-9488-1B16870C87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64A0-2A51-4630-9CCC-4A5BD77A24C8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8D6-0553-4CF0-9488-1B16870C87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64A0-2A51-4630-9CCC-4A5BD77A24C8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8D6-0553-4CF0-9488-1B16870C87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64A0-2A51-4630-9CCC-4A5BD77A24C8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8D6-0553-4CF0-9488-1B16870C87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64A0-2A51-4630-9CCC-4A5BD77A24C8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8D6-0553-4CF0-9488-1B16870C87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64A0-2A51-4630-9CCC-4A5BD77A24C8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8D6-0553-4CF0-9488-1B16870C87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64A0-2A51-4630-9CCC-4A5BD77A24C8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8D6-0553-4CF0-9488-1B16870C87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64A0-2A51-4630-9CCC-4A5BD77A24C8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8D6-0553-4CF0-9488-1B16870C87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64A0-2A51-4630-9CCC-4A5BD77A24C8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8D6-0553-4CF0-9488-1B16870C87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64A0-2A51-4630-9CCC-4A5BD77A24C8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8D6-0553-4CF0-9488-1B16870C87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64A0-2A51-4630-9CCC-4A5BD77A24C8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8D6-0553-4CF0-9488-1B16870C87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764A0-2A51-4630-9CCC-4A5BD77A24C8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CB8D6-0553-4CF0-9488-1B16870C87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trike="noStrike" spc="-1" dirty="0" err="1" smtClean="0">
                <a:latin typeface="微軟正黑體" pitchFamily="34" charset="-120"/>
                <a:ea typeface="微軟正黑體" pitchFamily="34" charset="-120"/>
              </a:rPr>
              <a:t>緊靠你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b="1" strike="noStrike" spc="-1" dirty="0" err="1" smtClean="0">
                <a:latin typeface="微軟正黑體" pitchFamily="34" charset="-120"/>
                <a:ea typeface="微軟正黑體" pitchFamily="34" charset="-120"/>
              </a:rPr>
              <a:t>耶穌裡</a:t>
            </a:r>
            <a:r>
              <a:rPr lang="en-US" sz="5400" b="1" strike="noStrike" spc="-1" dirty="0" smtClean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en-US" sz="5400" b="1" strike="noStrike" spc="-1" dirty="0" err="1" smtClean="0">
                <a:latin typeface="微軟正黑體" pitchFamily="34" charset="-120"/>
                <a:ea typeface="微軟正黑體" pitchFamily="34" charset="-120"/>
              </a:rPr>
              <a:t>能得勝</a:t>
            </a:r>
            <a:endParaRPr lang="en-US" sz="5400" b="1" strike="noStrike" spc="-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trike="noStrike" spc="-1" dirty="0" err="1" smtClean="0">
                <a:latin typeface="微軟正黑體" pitchFamily="34" charset="-120"/>
                <a:ea typeface="微軟正黑體" pitchFamily="34" charset="-120"/>
              </a:rPr>
              <a:t>靠主的愛</a:t>
            </a:r>
            <a:r>
              <a:rPr lang="en-US" sz="5400" b="1" strike="noStrike" spc="-1" dirty="0" smtClean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en-US" sz="5400" b="1" strike="noStrike" spc="-1" dirty="0" err="1" smtClean="0">
                <a:latin typeface="微軟正黑體" pitchFamily="34" charset="-120"/>
                <a:ea typeface="微軟正黑體" pitchFamily="34" charset="-120"/>
              </a:rPr>
              <a:t>同踏上窄路</a:t>
            </a:r>
            <a:endParaRPr lang="en-US" sz="5400" b="1" strike="noStrike" spc="-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trike="noStrike" spc="-1" dirty="0" err="1" smtClean="0">
                <a:latin typeface="微軟正黑體" pitchFamily="34" charset="-120"/>
                <a:ea typeface="微軟正黑體" pitchFamily="34" charset="-120"/>
              </a:rPr>
              <a:t>耶穌裡</a:t>
            </a:r>
            <a:r>
              <a:rPr lang="en-US" sz="5400" b="1" strike="noStrike" spc="-1" dirty="0" smtClean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en-US" sz="5400" b="1" strike="noStrike" spc="-1" dirty="0" err="1" smtClean="0">
                <a:latin typeface="微軟正黑體" pitchFamily="34" charset="-120"/>
                <a:ea typeface="微軟正黑體" pitchFamily="34" charset="-120"/>
              </a:rPr>
              <a:t>齊高唱</a:t>
            </a:r>
            <a:endParaRPr lang="en-US" sz="5400" b="1" strike="noStrike" spc="-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trike="noStrike" spc="-1" dirty="0" err="1" smtClean="0">
                <a:latin typeface="微軟正黑體" pitchFamily="34" charset="-120"/>
                <a:ea typeface="微軟正黑體" pitchFamily="34" charset="-120"/>
              </a:rPr>
              <a:t>救主深恩</a:t>
            </a:r>
            <a:r>
              <a:rPr lang="en-US" sz="5400" b="1" strike="noStrike" spc="-1" dirty="0" smtClean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en-US" sz="5400" b="1" strike="noStrike" spc="-1" dirty="0" err="1" smtClean="0">
                <a:latin typeface="微軟正黑體" pitchFamily="34" charset="-120"/>
                <a:ea typeface="微軟正黑體" pitchFamily="34" charset="-120"/>
              </a:rPr>
              <a:t>傳頌達四方</a:t>
            </a:r>
            <a:endParaRPr lang="en-US" sz="5400" b="1" strike="noStrike" spc="-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trike="noStrike" spc="-1" dirty="0" err="1" smtClean="0">
                <a:latin typeface="微軟正黑體" pitchFamily="34" charset="-120"/>
                <a:ea typeface="微軟正黑體" pitchFamily="34" charset="-120"/>
              </a:rPr>
              <a:t>緊靠你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b="1" spc="-1" dirty="0" err="1">
                <a:latin typeface="微軟正黑體" pitchFamily="34" charset="-120"/>
                <a:ea typeface="微軟正黑體" pitchFamily="34" charset="-120"/>
              </a:rPr>
              <a:t>恩主捨身的愛</a:t>
            </a:r>
            <a:endParaRPr lang="en-US" sz="5400" b="1" spc="-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pc="-1" dirty="0" err="1">
                <a:latin typeface="微軟正黑體" pitchFamily="34" charset="-120"/>
                <a:ea typeface="微軟正黑體" pitchFamily="34" charset="-120"/>
              </a:rPr>
              <a:t>銘記於心</a:t>
            </a:r>
            <a:endParaRPr lang="en-US" sz="5400" b="1" spc="-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pc="-1" dirty="0" err="1">
                <a:latin typeface="微軟正黑體" pitchFamily="34" charset="-120"/>
                <a:ea typeface="微軟正黑體" pitchFamily="34" charset="-120"/>
              </a:rPr>
              <a:t>決意每步前行</a:t>
            </a:r>
            <a:endParaRPr lang="en-US" sz="5400" b="1" spc="-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pc="-1" dirty="0" err="1">
                <a:latin typeface="微軟正黑體" pitchFamily="34" charset="-120"/>
                <a:ea typeface="微軟正黑體" pitchFamily="34" charset="-120"/>
              </a:rPr>
              <a:t>緊靠著你</a:t>
            </a:r>
            <a:endParaRPr lang="en-US" sz="5400" b="1" spc="-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trike="noStrike" spc="-1" dirty="0" err="1" smtClean="0">
                <a:latin typeface="微軟正黑體" pitchFamily="34" charset="-120"/>
                <a:ea typeface="微軟正黑體" pitchFamily="34" charset="-120"/>
              </a:rPr>
              <a:t>緊靠你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b="1" spc="-1" dirty="0" err="1">
                <a:latin typeface="微軟正黑體" pitchFamily="34" charset="-120"/>
                <a:ea typeface="微軟正黑體" pitchFamily="34" charset="-120"/>
              </a:rPr>
              <a:t>耶穌伴著同行</a:t>
            </a:r>
            <a:r>
              <a:rPr lang="en-US" sz="5400" b="1" spc="-1" dirty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en-US" sz="5400" b="1" spc="-1" dirty="0" err="1">
                <a:latin typeface="微軟正黑體" pitchFamily="34" charset="-120"/>
                <a:ea typeface="微軟正黑體" pitchFamily="34" charset="-120"/>
              </a:rPr>
              <a:t>無懼海中翻波</a:t>
            </a:r>
            <a:endParaRPr lang="en-US" sz="5400" b="1" spc="-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pc="-1" dirty="0" err="1">
                <a:latin typeface="微軟正黑體" pitchFamily="34" charset="-120"/>
                <a:ea typeface="微軟正黑體" pitchFamily="34" charset="-120"/>
              </a:rPr>
              <a:t>前路是你掌舵</a:t>
            </a:r>
            <a:endParaRPr lang="en-US" sz="5400" b="1" spc="-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pc="-1" dirty="0" err="1">
                <a:latin typeface="微軟正黑體" pitchFamily="34" charset="-120"/>
                <a:ea typeface="微軟正黑體" pitchFamily="34" charset="-120"/>
              </a:rPr>
              <a:t>耶穌伴著同行</a:t>
            </a:r>
            <a:endParaRPr lang="en-US" sz="5400" b="1" spc="-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pc="-1" dirty="0" err="1">
                <a:latin typeface="微軟正黑體" pitchFamily="34" charset="-120"/>
                <a:ea typeface="微軟正黑體" pitchFamily="34" charset="-120"/>
              </a:rPr>
              <a:t>我要一生一世</a:t>
            </a:r>
            <a:endParaRPr lang="en-US" sz="5400" b="1" spc="-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pc="-1" dirty="0" err="1">
                <a:latin typeface="微軟正黑體" pitchFamily="34" charset="-120"/>
                <a:ea typeface="微軟正黑體" pitchFamily="34" charset="-120"/>
              </a:rPr>
              <a:t>盡性盡意盡心</a:t>
            </a:r>
            <a:r>
              <a:rPr lang="en-US" sz="5400" b="1" spc="-1" dirty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en-US" sz="5400" b="1" spc="-1" dirty="0" err="1">
                <a:latin typeface="微軟正黑體" pitchFamily="34" charset="-120"/>
                <a:ea typeface="微軟正黑體" pitchFamily="34" charset="-120"/>
              </a:rPr>
              <a:t>讚頌你</a:t>
            </a:r>
            <a:endParaRPr lang="en-US" sz="5400" b="1" spc="-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trike="noStrike" spc="-1" dirty="0" err="1" smtClean="0">
                <a:latin typeface="微軟正黑體" pitchFamily="34" charset="-120"/>
                <a:ea typeface="微軟正黑體" pitchFamily="34" charset="-120"/>
              </a:rPr>
              <a:t>緊靠你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b="1" spc="-1" dirty="0" err="1">
                <a:latin typeface="微軟正黑體" pitchFamily="34" charset="-120"/>
                <a:ea typeface="微軟正黑體" pitchFamily="34" charset="-120"/>
              </a:rPr>
              <a:t>靠主的愛</a:t>
            </a:r>
            <a:r>
              <a:rPr lang="en-US" sz="5400" b="1" spc="-1" dirty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en-US" sz="5400" b="1" spc="-1" dirty="0" err="1">
                <a:latin typeface="微軟正黑體" pitchFamily="34" charset="-120"/>
                <a:ea typeface="微軟正黑體" pitchFamily="34" charset="-120"/>
              </a:rPr>
              <a:t>橫跨千里</a:t>
            </a:r>
            <a:endParaRPr lang="en-US" sz="5400" b="1" spc="-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pc="-1" dirty="0" err="1">
                <a:latin typeface="微軟正黑體" pitchFamily="34" charset="-120"/>
                <a:ea typeface="微軟正黑體" pitchFamily="34" charset="-120"/>
              </a:rPr>
              <a:t>我一生為你高飛</a:t>
            </a:r>
            <a:endParaRPr lang="en-US" sz="5400" b="1" spc="-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26</Words>
  <Application>Microsoft Office PowerPoint</Application>
  <PresentationFormat>如螢幕大小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緊靠你</vt:lpstr>
      <vt:lpstr>緊靠你</vt:lpstr>
      <vt:lpstr>緊靠你</vt:lpstr>
      <vt:lpstr>緊靠你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緊靠你</dc:title>
  <dc:creator>DaTang</dc:creator>
  <cp:lastModifiedBy>DaTang</cp:lastModifiedBy>
  <cp:revision>2</cp:revision>
  <dcterms:created xsi:type="dcterms:W3CDTF">2018-11-13T10:48:44Z</dcterms:created>
  <dcterms:modified xsi:type="dcterms:W3CDTF">2018-11-13T10:51:06Z</dcterms:modified>
</cp:coreProperties>
</file>