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F8614AA-04F7-4909-9E96-E6B7B3B3B86B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美麗聖誕明星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普天歡騰同聲歌頌</a:t>
            </a: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救恩賜下人間</a:t>
            </a: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牧場鬧市 貧寒農村</a:t>
            </a: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滄海也見大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光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美麗聖誕明星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明星閃於黑夜</a:t>
            </a: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是我生命領航</a:t>
            </a: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慈愛馬槽神子</a:t>
            </a: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今為救贖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而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降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美麗聖誕明星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看遍世途人生苦難</a:t>
            </a: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這生似霧如煙</a:t>
            </a: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讓神大愛進入內心</a:t>
            </a:r>
          </a:p>
          <a:p>
            <a:pPr algn="ctr">
              <a:buNone/>
            </a:pP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驅憂困賜平安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美麗聖誕明星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明星閃於黑夜</a:t>
            </a: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是我生命領航</a:t>
            </a: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慈愛馬槽神子</a:t>
            </a: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今為救贖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而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降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美麗聖誕明星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聖誕再臨我心歡樂</a:t>
            </a: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四海宇宙揚聲</a:t>
            </a: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齊來頌讚 奇妙鴻恩</a:t>
            </a: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將音訊告萬邦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美麗聖誕明星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明星閃於黑夜</a:t>
            </a: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是我生命領航</a:t>
            </a: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慈愛馬槽神子</a:t>
            </a: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今為救贖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而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降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136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鋒芒</vt:lpstr>
      <vt:lpstr>美麗聖誕明星</vt:lpstr>
      <vt:lpstr>美麗聖誕明星</vt:lpstr>
      <vt:lpstr>美麗聖誕明星</vt:lpstr>
      <vt:lpstr>美麗聖誕明星</vt:lpstr>
      <vt:lpstr>美麗聖誕明星</vt:lpstr>
      <vt:lpstr>美麗聖誕明星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美麗聖誕明星</dc:title>
  <dc:creator>大唐</dc:creator>
  <cp:lastModifiedBy>大唐</cp:lastModifiedBy>
  <cp:revision>1</cp:revision>
  <dcterms:created xsi:type="dcterms:W3CDTF">2016-12-03T12:17:05Z</dcterms:created>
  <dcterms:modified xsi:type="dcterms:W3CDTF">2016-12-03T12:18:50Z</dcterms:modified>
</cp:coreProperties>
</file>