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3E8-7AC6-4050-B706-FD1502065F1C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83E8-7AC6-4050-B706-FD1502065F1C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7D23-46AF-43E1-9424-EF5522AAA4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耶和華作了我的高臺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時時幫助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我裡面沒有懷疑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慈愛扶助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安慰我，就使我歡樂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耶和華作了我的高臺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耶和華作了我的高臺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耶和華作了我投靠的磐石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我遭難的日子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因為有你  得享平安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耶和華作了我的高臺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作了我投靠的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磐石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必不丟棄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離棄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作了我的高臺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92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耶和華作了我的高臺</vt:lpstr>
      <vt:lpstr>耶和華作了我的高臺</vt:lpstr>
      <vt:lpstr>耶和華作了我的高臺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耶和華作了我的高臺</dc:title>
  <dc:creator>大唐</dc:creator>
  <cp:lastModifiedBy>大唐</cp:lastModifiedBy>
  <cp:revision>1</cp:revision>
  <dcterms:created xsi:type="dcterms:W3CDTF">2018-03-23T02:17:20Z</dcterms:created>
  <dcterms:modified xsi:type="dcterms:W3CDTF">2018-03-23T02:20:53Z</dcterms:modified>
</cp:coreProperties>
</file>