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3A96-FE46-4129-80E9-5BDFDB0321DA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耶和華你是我的神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要時時稱頌你的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盾牌  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是叫我抬起頭的神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耶和華你是我的神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縱然仇敵圍繞攻擊我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在你懷中必不怕遭害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你是我的神  我所倚靠的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你同在使我全然得勝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71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耶和華你是我的神</vt:lpstr>
      <vt:lpstr>耶和華你是我的神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耶和華你是我的神</dc:title>
  <dc:creator>大唐</dc:creator>
  <cp:lastModifiedBy>大唐</cp:lastModifiedBy>
  <cp:revision>1</cp:revision>
  <dcterms:created xsi:type="dcterms:W3CDTF">2018-03-10T13:52:17Z</dcterms:created>
  <dcterms:modified xsi:type="dcterms:W3CDTF">2018-03-10T13:53:18Z</dcterms:modified>
</cp:coreProperties>
</file>