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DFFDE1F-1776-49D9-9CD5-C934C14E4926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1DE26C5-3B7A-4E7D-9A28-4A60FC3F8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耶和華所定的日子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</a:t>
            </a:r>
            <a:r>
              <a:rPr lang="zh-TW" altLang="en-US" sz="5400" dirty="0" smtClean="0"/>
              <a:t>耶和華  這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耶和華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所</a:t>
            </a:r>
            <a:r>
              <a:rPr lang="zh-TW" altLang="en-US" sz="5400" dirty="0"/>
              <a:t>定的</a:t>
            </a:r>
            <a:r>
              <a:rPr lang="zh-TW" altLang="en-US" sz="5400" dirty="0" smtClean="0"/>
              <a:t>日子  所</a:t>
            </a:r>
            <a:r>
              <a:rPr lang="zh-TW" altLang="en-US" sz="5400" dirty="0"/>
              <a:t>定的</a:t>
            </a:r>
            <a:r>
              <a:rPr lang="zh-TW" altLang="en-US" sz="5400" dirty="0" smtClean="0"/>
              <a:t>日子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其中  我們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其中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要</a:t>
            </a:r>
            <a:r>
              <a:rPr lang="zh-TW" altLang="en-US" sz="5400" dirty="0"/>
              <a:t>高興</a:t>
            </a:r>
            <a:r>
              <a:rPr lang="zh-TW" altLang="en-US" sz="5400" dirty="0" smtClean="0"/>
              <a:t>歡喜  要</a:t>
            </a:r>
            <a:r>
              <a:rPr lang="zh-TW" altLang="en-US" sz="5400" dirty="0"/>
              <a:t>高興歡喜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耶和華所定的日子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這是耶和華所定的</a:t>
            </a:r>
            <a:r>
              <a:rPr lang="zh-TW" altLang="en-US" sz="5400" dirty="0" smtClean="0"/>
              <a:t>日子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在其中要高興</a:t>
            </a:r>
            <a:r>
              <a:rPr lang="zh-TW" altLang="en-US" sz="5400" dirty="0" smtClean="0"/>
              <a:t>歡喜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耶和華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是耶和華所定的日子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0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佈景主題10</Template>
  <TotalTime>0</TotalTime>
  <Words>59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佈景主題10</vt:lpstr>
      <vt:lpstr>耶和華所定的日子</vt:lpstr>
      <vt:lpstr>耶和華所定的日子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耶和華所定的日子</dc:title>
  <dc:creator>大唐</dc:creator>
  <cp:lastModifiedBy>大唐</cp:lastModifiedBy>
  <cp:revision>1</cp:revision>
  <dcterms:created xsi:type="dcterms:W3CDTF">2014-11-08T10:47:03Z</dcterms:created>
  <dcterms:modified xsi:type="dcterms:W3CDTF">2014-11-08T10:47:55Z</dcterms:modified>
</cp:coreProperties>
</file>