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5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標題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16" name="日期版面配置區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B62B-221B-4FC9-A17A-4E6CCD20FCB0}" type="datetimeFigureOut">
              <a:rPr lang="zh-TW" altLang="en-US" smtClean="0"/>
              <a:t>2016/9/1</a:t>
            </a:fld>
            <a:endParaRPr lang="zh-TW" altLang="en-US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7B9A316-93AB-41BA-A6AD-C1085E61A5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B62B-221B-4FC9-A17A-4E6CCD20FCB0}" type="datetimeFigureOut">
              <a:rPr lang="zh-TW" altLang="en-US" smtClean="0"/>
              <a:t>2016/9/1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9A316-93AB-41BA-A6AD-C1085E61A5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B62B-221B-4FC9-A17A-4E6CCD20FCB0}" type="datetimeFigureOut">
              <a:rPr lang="zh-TW" altLang="en-US" smtClean="0"/>
              <a:t>2016/9/1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9A316-93AB-41BA-A6AD-C1085E61A5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7" name="內容版面配置區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日期版面配置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B62B-221B-4FC9-A17A-4E6CCD20FCB0}" type="datetimeFigureOut">
              <a:rPr lang="zh-TW" altLang="en-US" smtClean="0"/>
              <a:t>2016/9/1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7B9A316-93AB-41BA-A6AD-C1085E61A5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9" name="日期版面配置區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B62B-221B-4FC9-A17A-4E6CCD20FCB0}" type="datetimeFigureOut">
              <a:rPr lang="zh-TW" altLang="en-US" smtClean="0"/>
              <a:t>2016/9/1</a:t>
            </a:fld>
            <a:endParaRPr lang="zh-TW" altLang="en-US"/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9A316-93AB-41BA-A6AD-C1085E61A50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4" name="內容版面配置區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B62B-221B-4FC9-A17A-4E6CCD20FCB0}" type="datetimeFigureOut">
              <a:rPr lang="zh-TW" altLang="en-US" smtClean="0"/>
              <a:t>2016/9/1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1" name="投影片編號版面配置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9A316-93AB-41BA-A6AD-C1085E61A5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標題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5" name="文字版面配置區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8" name="內容版面配置區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B62B-221B-4FC9-A17A-4E6CCD20FCB0}" type="datetimeFigureOut">
              <a:rPr lang="zh-TW" altLang="en-US" smtClean="0"/>
              <a:t>2016/9/1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77B9A316-93AB-41BA-A6AD-C1085E61A50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標題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B62B-221B-4FC9-A17A-4E6CCD20FCB0}" type="datetimeFigureOut">
              <a:rPr lang="zh-TW" altLang="en-US" smtClean="0"/>
              <a:t>2016/9/1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9A316-93AB-41BA-A6AD-C1085E61A5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B62B-221B-4FC9-A17A-4E6CCD20FCB0}" type="datetimeFigureOut">
              <a:rPr lang="zh-TW" altLang="en-US" smtClean="0"/>
              <a:t>2016/9/1</a:t>
            </a:fld>
            <a:endParaRPr lang="zh-TW" altLang="en-US"/>
          </a:p>
        </p:txBody>
      </p:sp>
      <p:sp>
        <p:nvSpPr>
          <p:cNvPr id="24" name="頁尾版面配置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9A316-93AB-41BA-A6AD-C1085E61A5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標題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6" name="文字版面配置區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內容版面配置區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日期版面配置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B62B-221B-4FC9-A17A-4E6CCD20FCB0}" type="datetimeFigureOut">
              <a:rPr lang="zh-TW" altLang="en-US" smtClean="0"/>
              <a:t>2016/9/1</a:t>
            </a:fld>
            <a:endParaRPr lang="zh-TW" altLang="en-US"/>
          </a:p>
        </p:txBody>
      </p:sp>
      <p:sp>
        <p:nvSpPr>
          <p:cNvPr id="29" name="頁尾版面配置區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9A316-93AB-41BA-A6AD-C1085E61A5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圖片版面配置區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B62B-221B-4FC9-A17A-4E6CCD20FCB0}" type="datetimeFigureOut">
              <a:rPr lang="zh-TW" altLang="en-US" smtClean="0"/>
              <a:t>2016/9/1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1" name="投影片編號版面配置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9A316-93AB-41BA-A6AD-C1085E61A50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標題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6" name="文字版面配置區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1" name="日期版面配置區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B3BB62B-221B-4FC9-A17A-4E6CCD20FCB0}" type="datetimeFigureOut">
              <a:rPr lang="zh-TW" altLang="en-US" smtClean="0"/>
              <a:t>2016/9/1</a:t>
            </a:fld>
            <a:endParaRPr lang="zh-TW" altLang="en-US"/>
          </a:p>
        </p:txBody>
      </p:sp>
      <p:sp>
        <p:nvSpPr>
          <p:cNvPr id="28" name="頁尾版面配置區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7B9A316-93AB-41BA-A6AD-C1085E61A50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標題版面配置區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耶和華是</a:t>
            </a:r>
            <a:r>
              <a:rPr lang="zh-TW" altLang="en-US" dirty="0" smtClean="0"/>
              <a:t>愛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耶和華是</a:t>
            </a:r>
            <a:r>
              <a:rPr lang="zh-TW" altLang="en-US" sz="5400" dirty="0" smtClean="0"/>
              <a:t>愛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讓</a:t>
            </a:r>
            <a:r>
              <a:rPr lang="zh-TW" altLang="en-US" sz="5400" dirty="0" smtClean="0"/>
              <a:t>我安歇青草溪水</a:t>
            </a:r>
            <a:r>
              <a:rPr lang="zh-TW" altLang="en-US" sz="5400" dirty="0" smtClean="0"/>
              <a:t>邊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神</a:t>
            </a:r>
            <a:r>
              <a:rPr lang="zh-TW" altLang="en-US" sz="5400" dirty="0" smtClean="0"/>
              <a:t>令我省察心中的</a:t>
            </a:r>
            <a:r>
              <a:rPr lang="zh-TW" altLang="en-US" sz="5400" dirty="0" smtClean="0"/>
              <a:t>幽暗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共</a:t>
            </a:r>
            <a:r>
              <a:rPr lang="zh-TW" altLang="en-US" sz="5400" dirty="0" smtClean="0"/>
              <a:t>度每一天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耶和華是</a:t>
            </a:r>
            <a:r>
              <a:rPr lang="zh-TW" altLang="en-US" dirty="0" smtClean="0"/>
              <a:t>愛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耶和華是</a:t>
            </a:r>
            <a:r>
              <a:rPr lang="zh-TW" altLang="en-US" sz="5400" dirty="0" smtClean="0"/>
              <a:t>愛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在</a:t>
            </a:r>
            <a:r>
              <a:rPr lang="zh-TW" altLang="en-US" sz="5400" dirty="0" smtClean="0"/>
              <a:t>困境中祂保守</a:t>
            </a:r>
            <a:r>
              <a:rPr lang="zh-TW" altLang="en-US" sz="5400" dirty="0" smtClean="0"/>
              <a:t>引領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神</a:t>
            </a:r>
            <a:r>
              <a:rPr lang="zh-TW" altLang="en-US" sz="5400" dirty="0" smtClean="0"/>
              <a:t>為我擺設豐盛的</a:t>
            </a:r>
            <a:r>
              <a:rPr lang="zh-TW" altLang="en-US" sz="5400" dirty="0" smtClean="0"/>
              <a:t>恩典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在</a:t>
            </a:r>
            <a:r>
              <a:rPr lang="zh-TW" altLang="en-US" sz="5400" dirty="0" smtClean="0"/>
              <a:t>危難也不改變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耶和華是</a:t>
            </a:r>
            <a:r>
              <a:rPr lang="zh-TW" altLang="en-US" dirty="0" smtClean="0"/>
              <a:t>愛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在世間主恩</a:t>
            </a:r>
            <a:r>
              <a:rPr lang="zh-TW" altLang="en-US" sz="5400" dirty="0" smtClean="0"/>
              <a:t>與共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祂</a:t>
            </a:r>
            <a:r>
              <a:rPr lang="zh-TW" altLang="en-US" sz="5400" dirty="0" smtClean="0"/>
              <a:t>的愛常在我</a:t>
            </a:r>
            <a:r>
              <a:rPr lang="zh-TW" altLang="en-US" sz="5400" dirty="0" smtClean="0"/>
              <a:t>身邊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神</a:t>
            </a:r>
            <a:r>
              <a:rPr lang="zh-TW" altLang="en-US" sz="5400" dirty="0" smtClean="0"/>
              <a:t>為我施恩惠保守</a:t>
            </a:r>
            <a:r>
              <a:rPr lang="zh-TW" altLang="en-US" sz="5400" dirty="0" smtClean="0"/>
              <a:t>勉勵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共同</a:t>
            </a:r>
            <a:r>
              <a:rPr lang="zh-TW" altLang="en-US" sz="5400" dirty="0" smtClean="0"/>
              <a:t>度此生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耶和華是</a:t>
            </a:r>
            <a:r>
              <a:rPr lang="zh-TW" altLang="en-US" dirty="0" smtClean="0"/>
              <a:t>愛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耶和華是</a:t>
            </a:r>
            <a:r>
              <a:rPr lang="zh-TW" altLang="en-US" sz="5400" dirty="0" smtClean="0"/>
              <a:t>愛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讓</a:t>
            </a:r>
            <a:r>
              <a:rPr lang="zh-TW" altLang="en-US" sz="5400" dirty="0" smtClean="0"/>
              <a:t>我安歇青草溪水</a:t>
            </a:r>
            <a:r>
              <a:rPr lang="zh-TW" altLang="en-US" sz="5400" dirty="0" smtClean="0"/>
              <a:t>邊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無限</a:t>
            </a:r>
            <a:r>
              <a:rPr lang="zh-TW" altLang="en-US" sz="5400" dirty="0" smtClean="0"/>
              <a:t>滿足快樂湧自</a:t>
            </a:r>
            <a:r>
              <a:rPr lang="zh-TW" altLang="en-US" sz="5400" dirty="0" smtClean="0"/>
              <a:t>心田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在</a:t>
            </a:r>
            <a:r>
              <a:rPr lang="zh-TW" altLang="en-US" sz="5400" dirty="0" smtClean="0"/>
              <a:t>危難也不改變</a:t>
            </a:r>
            <a:endParaRPr lang="zh-TW" altLang="en-US" sz="5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旅程">
  <a:themeElements>
    <a:clrScheme name="旅程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旅程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旅程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33</TotalTime>
  <Words>95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旅程</vt:lpstr>
      <vt:lpstr>耶和華是愛</vt:lpstr>
      <vt:lpstr>耶和華是愛</vt:lpstr>
      <vt:lpstr>耶和華是愛</vt:lpstr>
      <vt:lpstr>耶和華是愛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我知所信是誰</dc:title>
  <dc:creator>Guest</dc:creator>
  <cp:lastModifiedBy>Guest</cp:lastModifiedBy>
  <cp:revision>4</cp:revision>
  <dcterms:created xsi:type="dcterms:W3CDTF">2016-09-01T11:58:44Z</dcterms:created>
  <dcterms:modified xsi:type="dcterms:W3CDTF">2016-09-01T12:32:11Z</dcterms:modified>
</cp:coreProperties>
</file>