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8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9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EB9D4-5A2D-4F2A-8FB8-D7EA6433C080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F2953-5593-47B3-8420-B46C734FB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耶和華是愛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  <a:defRPr/>
            </a:pPr>
            <a:r>
              <a:rPr lang="zh-TW" altLang="en-US" sz="5400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耶和華是愛</a:t>
            </a:r>
            <a:endParaRPr lang="en-US" altLang="zh-TW" sz="5400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  <a:defRPr/>
            </a:pPr>
            <a:r>
              <a:rPr lang="zh-TW" altLang="en-US" sz="5400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讓我安歇青草溪水邊</a:t>
            </a:r>
            <a:endParaRPr lang="en-US" altLang="zh-TW" sz="5400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  <a:defRPr/>
            </a:pPr>
            <a:r>
              <a:rPr lang="zh-TW" altLang="en-US" sz="5400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神令我省察心中的幽暗</a:t>
            </a:r>
            <a:endParaRPr lang="en-US" altLang="zh-TW" sz="5400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  <a:defRPr/>
            </a:pPr>
            <a:r>
              <a:rPr lang="zh-TW" altLang="en-US" sz="5400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共</a:t>
            </a:r>
            <a:r>
              <a:rPr lang="zh-CN" altLang="en-US" sz="5400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同</a:t>
            </a:r>
            <a:r>
              <a:rPr lang="zh-TW" altLang="en-US" sz="5400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度</a:t>
            </a:r>
            <a:r>
              <a:rPr lang="zh-TW" altLang="en-US" sz="5400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每一天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耶和華是愛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  <a:defRPr/>
            </a:pPr>
            <a:r>
              <a:rPr lang="zh-TW" altLang="en-US" sz="5400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耶和華是愛</a:t>
            </a:r>
            <a:endParaRPr lang="en-US" altLang="zh-TW" sz="5400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  <a:defRPr/>
            </a:pPr>
            <a:r>
              <a:rPr lang="zh-TW" altLang="en-US" sz="5400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在困境中祂保守引</a:t>
            </a:r>
            <a:r>
              <a:rPr lang="zh-CN" altLang="en-US" sz="5400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牽</a:t>
            </a:r>
            <a:endParaRPr lang="en-US" altLang="zh-TW" sz="5400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  <a:defRPr/>
            </a:pPr>
            <a:r>
              <a:rPr lang="zh-TW" altLang="en-US" sz="5400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神為我擺設</a:t>
            </a:r>
            <a:r>
              <a:rPr lang="zh-CN" altLang="en-US" sz="5400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豐足的恩惠</a:t>
            </a:r>
            <a:endParaRPr lang="en-US" altLang="zh-TW" sz="5400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  <a:defRPr/>
            </a:pPr>
            <a:r>
              <a:rPr lang="zh-TW" altLang="en-US" sz="5400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在危難也不改變</a:t>
            </a:r>
            <a:endParaRPr lang="zh-TW" altLang="en-US" sz="5400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耶和華是愛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>
              <a:buNone/>
              <a:defRPr/>
            </a:pPr>
            <a:r>
              <a:rPr lang="zh-TW" altLang="en-US" sz="5400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在世間主恩與共</a:t>
            </a:r>
            <a:endParaRPr lang="en-US" altLang="zh-TW" sz="5400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  <a:defRPr/>
            </a:pPr>
            <a:r>
              <a:rPr lang="zh-TW" altLang="en-US" sz="5400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祂的愛存在常無盡</a:t>
            </a:r>
            <a:endParaRPr lang="en-US" altLang="zh-TW" sz="5400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  <a:defRPr/>
            </a:pPr>
            <a:r>
              <a:rPr lang="zh-TW" altLang="en-US" sz="5400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神為我施恩惠 保守勉勵</a:t>
            </a:r>
            <a:endParaRPr lang="en-US" altLang="zh-TW" sz="5400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  <a:defRPr/>
            </a:pPr>
            <a:r>
              <a:rPr lang="zh-TW" altLang="en-US" sz="5400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共同渡此世</a:t>
            </a:r>
            <a:endParaRPr lang="zh-TW" altLang="en-US" sz="5400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耶和華是愛</a:t>
            </a:r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標楷體" pitchFamily="65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  <a:defRPr/>
            </a:pPr>
            <a:r>
              <a:rPr lang="zh-TW" altLang="en-US" sz="5000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耶和華是愛</a:t>
            </a:r>
            <a:endParaRPr lang="en-US" altLang="zh-TW" sz="5000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  <a:defRPr/>
            </a:pPr>
            <a:r>
              <a:rPr lang="zh-TW" altLang="en-US" sz="5000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讓我安身青草溪水邊</a:t>
            </a:r>
            <a:endParaRPr lang="en-US" altLang="zh-TW" sz="5000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  <a:defRPr/>
            </a:pPr>
            <a:r>
              <a:rPr lang="zh-TW" altLang="en-US" sz="5000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無限滿足快樂湧於心裡</a:t>
            </a:r>
            <a:endParaRPr lang="en-US" altLang="zh-TW" sz="5000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  <a:defRPr/>
            </a:pPr>
            <a:r>
              <a:rPr lang="zh-TW" altLang="en-US" sz="5000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在危難也不會變</a:t>
            </a:r>
            <a:endParaRPr lang="en-US" altLang="zh-TW" sz="5000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9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Theme19</Template>
  <TotalTime>3</TotalTime>
  <Words>95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Theme19</vt:lpstr>
      <vt:lpstr>耶和華是愛</vt:lpstr>
      <vt:lpstr>耶和華是愛</vt:lpstr>
      <vt:lpstr>耶和華是愛</vt:lpstr>
      <vt:lpstr>耶和華是愛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耶和華是愛</dc:title>
  <dc:creator>Microsoft Windows</dc:creator>
  <cp:lastModifiedBy>大唐</cp:lastModifiedBy>
  <cp:revision>9</cp:revision>
  <dcterms:created xsi:type="dcterms:W3CDTF">2013-01-20T02:14:47Z</dcterms:created>
  <dcterms:modified xsi:type="dcterms:W3CDTF">2017-03-05T12:40:08Z</dcterms:modified>
</cp:coreProperties>
</file>