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B1E1C-ED46-47E4-98BF-8279883B3BB1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耶和華是我牧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者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必不至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缺乏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我躺臥青草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安歇的水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邊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祂使我靈魂甦醒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引我走正義路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我雖過死蔭幽谷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也必不怕遭害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在我敵人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擺設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筵席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用油膏我的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我福杯滿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溢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一生一世有恩惠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有慈愛跟隨我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我要住在你殿中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直到永永遠遠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嘿嘿喲   嘿嘿喲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主你與我同在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你的杖和你的竿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時時都安慰我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耶和華是我牧者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嘿嘿喲   嘿嘿喲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有慈愛跟隨我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我要住在你殿中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直到永永遠遠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145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耶和華是我牧者</vt:lpstr>
      <vt:lpstr>耶和華是我牧者</vt:lpstr>
      <vt:lpstr>耶和華是我牧者</vt:lpstr>
      <vt:lpstr>耶和華是我牧者</vt:lpstr>
      <vt:lpstr>耶和華是我牧者</vt:lpstr>
      <vt:lpstr>耶和華是我牧者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耶和華是我牧者</dc:title>
  <dc:creator>大唐</dc:creator>
  <cp:lastModifiedBy>大唐</cp:lastModifiedBy>
  <cp:revision>2</cp:revision>
  <dcterms:created xsi:type="dcterms:W3CDTF">2018-06-26T12:29:54Z</dcterms:created>
  <dcterms:modified xsi:type="dcterms:W3CDTF">2018-06-26T12:34:47Z</dcterms:modified>
</cp:coreProperties>
</file>