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5CD658D1-8D3A-4473-8DA4-B37A5E0BBD89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BC844D7-B25C-4242-B24B-31237321B7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耶和華是我的</a:t>
            </a:r>
            <a:r>
              <a:rPr lang="zh-TW" altLang="en-US" dirty="0" smtClean="0"/>
              <a:t>力量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耶和華是我的</a:t>
            </a:r>
            <a:r>
              <a:rPr lang="zh-TW" altLang="en-US" sz="5400" dirty="0" smtClean="0"/>
              <a:t>力量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盾牌  我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盾牌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心依靠</a:t>
            </a:r>
            <a:r>
              <a:rPr lang="zh-TW" altLang="en-US" sz="5400" dirty="0" smtClean="0"/>
              <a:t>祂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就</a:t>
            </a:r>
            <a:r>
              <a:rPr lang="zh-TW" altLang="en-US" sz="5400" dirty="0"/>
              <a:t>得著</a:t>
            </a:r>
            <a:r>
              <a:rPr lang="zh-TW" altLang="en-US" sz="5400" dirty="0" smtClean="0"/>
              <a:t>幫助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</a:p>
          <a:p>
            <a:pPr algn="ctr">
              <a:buNone/>
            </a:pPr>
            <a:r>
              <a:rPr lang="zh-TW" altLang="en-US" sz="5400" dirty="0" smtClean="0"/>
              <a:t>就</a:t>
            </a:r>
            <a:r>
              <a:rPr lang="zh-TW" altLang="en-US" sz="5400" dirty="0"/>
              <a:t>得著幫助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耶和華是我的</a:t>
            </a:r>
            <a:r>
              <a:rPr lang="zh-TW" altLang="en-US" dirty="0" smtClean="0"/>
              <a:t>力量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149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所以我</a:t>
            </a:r>
            <a:r>
              <a:rPr lang="zh-TW" altLang="en-US" sz="5400" dirty="0" smtClean="0"/>
              <a:t>心  我</a:t>
            </a:r>
            <a:r>
              <a:rPr lang="zh-TW" altLang="en-US" sz="5400" dirty="0"/>
              <a:t>心中</a:t>
            </a:r>
            <a:r>
              <a:rPr lang="zh-TW" altLang="en-US" sz="5400" dirty="0" smtClean="0"/>
              <a:t>歡樂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必用詩歌頌讚</a:t>
            </a:r>
            <a:r>
              <a:rPr lang="zh-TW" altLang="en-US" sz="5400" dirty="0" smtClean="0"/>
              <a:t>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是百姓的</a:t>
            </a:r>
            <a:r>
              <a:rPr lang="zh-TW" altLang="en-US" sz="5400" dirty="0" smtClean="0"/>
              <a:t>力量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又</a:t>
            </a:r>
            <a:r>
              <a:rPr lang="zh-TW" altLang="en-US" sz="5400" dirty="0"/>
              <a:t>是祂受膏</a:t>
            </a:r>
            <a:r>
              <a:rPr lang="zh-TW" altLang="en-US" sz="5400" dirty="0" smtClean="0"/>
              <a:t>者  得救</a:t>
            </a:r>
            <a:r>
              <a:rPr lang="zh-TW" altLang="en-US" sz="5400" dirty="0"/>
              <a:t>的保障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耶和華是我的</a:t>
            </a:r>
            <a:r>
              <a:rPr lang="zh-TW" altLang="en-US" dirty="0" smtClean="0"/>
              <a:t>力量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149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求你</a:t>
            </a:r>
            <a:r>
              <a:rPr lang="zh-TW" altLang="en-US" sz="5400" dirty="0" smtClean="0"/>
              <a:t>拯救  拯救</a:t>
            </a:r>
            <a:r>
              <a:rPr lang="zh-TW" altLang="en-US" sz="5400" dirty="0"/>
              <a:t>你的</a:t>
            </a:r>
            <a:r>
              <a:rPr lang="zh-TW" altLang="en-US" sz="5400" dirty="0" smtClean="0"/>
              <a:t>百姓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賜福</a:t>
            </a:r>
            <a:r>
              <a:rPr lang="zh-TW" altLang="en-US" sz="5400" dirty="0"/>
              <a:t>給你的</a:t>
            </a:r>
            <a:r>
              <a:rPr lang="zh-TW" altLang="en-US" sz="5400" dirty="0" smtClean="0"/>
              <a:t>百姓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牧</a:t>
            </a:r>
            <a:r>
              <a:rPr lang="zh-TW" altLang="en-US" sz="5400" dirty="0"/>
              <a:t>養</a:t>
            </a:r>
            <a:r>
              <a:rPr lang="zh-TW" altLang="en-US" sz="5400" dirty="0" smtClean="0"/>
              <a:t>他們  扶持他們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直到</a:t>
            </a:r>
            <a:r>
              <a:rPr lang="zh-TW" altLang="en-US" sz="5400" dirty="0"/>
              <a:t>永遠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13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佈景主題13</Template>
  <TotalTime>4</TotalTime>
  <Words>83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佈景主題13</vt:lpstr>
      <vt:lpstr>耶和華是我的力量</vt:lpstr>
      <vt:lpstr>耶和華是我的力量</vt:lpstr>
      <vt:lpstr>耶和華是我的力量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耶和華是我的力量</dc:title>
  <dc:creator>DAIDUONG</dc:creator>
  <cp:lastModifiedBy>DAIDUONG</cp:lastModifiedBy>
  <cp:revision>1</cp:revision>
  <dcterms:created xsi:type="dcterms:W3CDTF">2014-01-19T00:02:56Z</dcterms:created>
  <dcterms:modified xsi:type="dcterms:W3CDTF">2014-01-19T00:07:02Z</dcterms:modified>
</cp:coreProperties>
</file>