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1928826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90912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89CD-AD0F-4C9D-A51D-58396F487DD9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6521-987B-47F5-9053-958AFC379DF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00174"/>
            <a:ext cx="8229600" cy="485778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89CD-AD0F-4C9D-A51D-58396F487DD9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6521-987B-47F5-9053-958AFC379D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2330" y="274638"/>
            <a:ext cx="1614470" cy="608332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43692" cy="608332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89CD-AD0F-4C9D-A51D-58396F487DD9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6521-987B-47F5-9053-958AFC379D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89CD-AD0F-4C9D-A51D-58396F487DD9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6521-987B-47F5-9053-958AFC379D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14676"/>
            <a:ext cx="7772400" cy="1500209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14488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89CD-AD0F-4C9D-A51D-58396F487DD9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6521-987B-47F5-9053-958AFC379DF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57758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800">
                <a:effectLst/>
              </a:defRPr>
            </a:lvl1pPr>
            <a:lvl2pPr algn="l">
              <a:defRPr sz="2400">
                <a:effectLst/>
              </a:defRPr>
            </a:lvl2pPr>
            <a:lvl3pPr algn="l">
              <a:defRPr sz="2000">
                <a:effectLst/>
              </a:defRPr>
            </a:lvl3pPr>
            <a:lvl4pPr algn="l">
              <a:defRPr sz="1800">
                <a:effectLst/>
              </a:defRPr>
            </a:lvl4pPr>
            <a:lvl5pPr algn="l">
              <a:defRPr sz="1800"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57758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89CD-AD0F-4C9D-A51D-58396F487DD9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6521-987B-47F5-9053-958AFC379D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marL="0" indent="0" algn="ctr">
              <a:buNone/>
              <a:defRPr lang="zh-CN" altLang="en-US" sz="28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1pPr>
            <a:lvl2pPr marL="457200" indent="0" algn="ctr">
              <a:buNone/>
              <a:defRPr lang="zh-CN" altLang="en-US" sz="24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2pPr>
            <a:lvl3pPr marL="914400" indent="0" algn="ctr">
              <a:buNone/>
              <a:defRPr lang="zh-CN" altLang="en-US" sz="20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3pPr>
            <a:lvl4pPr marL="1371600" indent="0" algn="ctr">
              <a:buNone/>
              <a:defRPr lang="zh-CN" altLang="en-US" sz="18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4pPr>
            <a:lvl5pPr marL="1828800" indent="0" algn="ctr">
              <a:buNone/>
              <a:defRPr lang="zh-CN" altLang="en-US" sz="16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4183083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marL="0" indent="0" algn="ctr">
              <a:buNone/>
              <a:defRPr lang="zh-CN" altLang="en-US" sz="2800" b="1" dirty="0" smtClean="0">
                <a:ln/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lang="zh-CN" altLang="en-US" sz="2400" b="1" dirty="0" smtClean="0">
                <a:ln/>
                <a:solidFill>
                  <a:schemeClr val="accent1"/>
                </a:solidFill>
                <a:effectLst/>
              </a:defRPr>
            </a:lvl2pPr>
            <a:lvl3pPr marL="914400" indent="0" algn="ctr">
              <a:buNone/>
              <a:defRPr lang="zh-CN" altLang="en-US" sz="2000" b="1" dirty="0" smtClean="0">
                <a:ln/>
                <a:solidFill>
                  <a:schemeClr val="accent1"/>
                </a:solidFill>
                <a:effectLst/>
              </a:defRPr>
            </a:lvl3pPr>
            <a:lvl4pPr marL="1371600" indent="0" algn="ctr">
              <a:buNone/>
              <a:defRPr lang="zh-CN" altLang="en-US" sz="1800" b="1" dirty="0" smtClean="0">
                <a:ln/>
                <a:solidFill>
                  <a:schemeClr val="accent1"/>
                </a:solidFill>
                <a:effectLst/>
              </a:defRPr>
            </a:lvl4pPr>
            <a:lvl5pPr marL="1828800" indent="0" algn="ctr">
              <a:buNone/>
              <a:defRPr lang="zh-CN" altLang="en-US" sz="1600" b="1" dirty="0" smtClean="0">
                <a:ln/>
                <a:solidFill>
                  <a:schemeClr val="accent1"/>
                </a:solidFill>
                <a:effectLst/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4183083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2C8189CD-AD0F-4C9D-A51D-58396F487DD9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6521-987B-47F5-9053-958AFC379D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89CD-AD0F-4C9D-A51D-58396F487DD9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6521-987B-47F5-9053-958AFC379D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89CD-AD0F-4C9D-A51D-58396F487DD9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6521-987B-47F5-9053-958AFC379D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08" y="5500702"/>
            <a:ext cx="8228639" cy="857256"/>
          </a:xfrm>
        </p:spPr>
        <p:txBody>
          <a:bodyPr anchor="ctr"/>
          <a:lstStyle>
            <a:lvl1pPr algn="ctr">
              <a:spcAft>
                <a:spcPts val="0"/>
              </a:spcAft>
              <a:defRPr sz="3200" b="1">
                <a:ln w="6350">
                  <a:solidFill>
                    <a:schemeClr val="tx2">
                      <a:tint val="5000"/>
                    </a:schemeClr>
                  </a:solidFill>
                  <a:prstDash val="solid"/>
                </a:ln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57166"/>
            <a:ext cx="5111750" cy="50720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1" y="1714488"/>
            <a:ext cx="3008313" cy="3714776"/>
          </a:xfrm>
        </p:spPr>
        <p:txBody>
          <a:bodyPr anchor="t"/>
          <a:lstStyle>
            <a:lvl1pPr marL="0" indent="0">
              <a:spcAft>
                <a:spcPts val="600"/>
              </a:spcAft>
              <a:buNone/>
              <a:defRPr sz="1400"/>
            </a:lvl1pPr>
            <a:lvl2pPr marL="457200" indent="0">
              <a:spcAft>
                <a:spcPts val="600"/>
              </a:spcAft>
              <a:buNone/>
              <a:defRPr sz="1200"/>
            </a:lvl2pPr>
            <a:lvl3pPr marL="914400" indent="0">
              <a:spcAft>
                <a:spcPts val="600"/>
              </a:spcAft>
              <a:buNone/>
              <a:defRPr sz="1000"/>
            </a:lvl3pPr>
            <a:lvl4pPr marL="1371600" indent="0">
              <a:spcAft>
                <a:spcPts val="600"/>
              </a:spcAft>
              <a:buNone/>
              <a:defRPr sz="900"/>
            </a:lvl4pPr>
            <a:lvl5pPr marL="1828800" indent="0">
              <a:spcAft>
                <a:spcPts val="600"/>
              </a:spcAft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89CD-AD0F-4C9D-A51D-58396F487DD9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6521-987B-47F5-9053-958AFC379D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888" y="428604"/>
            <a:ext cx="6172224" cy="566738"/>
          </a:xfrm>
        </p:spPr>
        <p:txBody>
          <a:bodyPr anchor="ctr"/>
          <a:lstStyle>
            <a:lvl1pPr algn="ctr">
              <a:defRPr sz="2800" b="1">
                <a:ln w="9525">
                  <a:solidFill>
                    <a:schemeClr val="tx2">
                      <a:tint val="5000"/>
                    </a:schemeClr>
                  </a:solidFill>
                  <a:prstDash val="solid"/>
                </a:ln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000" y="1151862"/>
            <a:ext cx="8172000" cy="4420278"/>
          </a:xfrm>
          <a:prstGeom prst="ellipse">
            <a:avLst/>
          </a:prstGeom>
          <a:ln w="25400" cap="flat" cmpd="sng" algn="ctr">
            <a:solidFill>
              <a:schemeClr val="accent5">
                <a:shade val="75000"/>
              </a:schemeClr>
            </a:solidFill>
            <a:prstDash val="solid"/>
          </a:ln>
          <a:effectLst>
            <a:glow rad="152400">
              <a:schemeClr val="accent5">
                <a:alpha val="75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695972"/>
            <a:ext cx="5486400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89CD-AD0F-4C9D-A51D-58396F487DD9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6521-987B-47F5-9053-958AFC379D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5775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189CD-AD0F-4C9D-A51D-58396F487DD9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571472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E6521-987B-47F5-9053-958AFC379D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rtl="0" eaLnBrk="1" latinLnBrk="0" hangingPunct="1">
        <a:spcBef>
          <a:spcPct val="0"/>
        </a:spcBef>
        <a:buNone/>
        <a:defRPr kumimoji="0" lang="zh-CN" altLang="en-US" sz="4400" b="1" kern="1200" dirty="0">
          <a:ln w="19050">
            <a:solidFill>
              <a:schemeClr val="tx2">
                <a:tint val="5000"/>
              </a:schemeClr>
            </a:solidFill>
            <a:prstDash val="solid"/>
          </a:ln>
          <a:solidFill>
            <a:schemeClr val="accent3"/>
          </a:solidFill>
          <a:effectLst>
            <a:outerShdw blurRad="50800" dist="50800" dir="7500000" algn="tl">
              <a:srgbClr val="000000">
                <a:shade val="5000"/>
                <a:alpha val="3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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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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耶 和 華 祢 是 我 的 神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  <a:defRPr/>
            </a:pPr>
            <a:r>
              <a:rPr lang="zh-TW" altLang="en-US" sz="54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耶和華 祢是我的神</a:t>
            </a:r>
          </a:p>
          <a:p>
            <a:pPr algn="ctr">
              <a:buNone/>
              <a:defRPr/>
            </a:pPr>
            <a:r>
              <a:rPr lang="zh-TW" altLang="en-US" sz="54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我要時時稱頌祢的名</a:t>
            </a:r>
          </a:p>
          <a:p>
            <a:pPr algn="ctr">
              <a:buNone/>
              <a:defRPr/>
            </a:pPr>
            <a:r>
              <a:rPr lang="zh-TW" altLang="en-US" sz="54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祢是我的盾牌 是我的榮耀</a:t>
            </a:r>
          </a:p>
          <a:p>
            <a:pPr algn="ctr">
              <a:buNone/>
              <a:defRPr/>
            </a:pPr>
            <a:r>
              <a:rPr lang="zh-TW" altLang="en-US" sz="54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又是叫我抬起頭的神</a:t>
            </a:r>
            <a:endParaRPr lang="zh-TW" altLang="en-US" sz="54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耶 和 華 祢 是 我 的 神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  <a:defRPr/>
            </a:pPr>
            <a:r>
              <a:rPr lang="zh-TW" altLang="en-US" sz="54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縱然仇敵圍繞攻擊我</a:t>
            </a:r>
            <a:endParaRPr lang="en-US" altLang="zh-TW" sz="5400" b="1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  <a:defRPr/>
            </a:pPr>
            <a:r>
              <a:rPr lang="zh-TW" altLang="en-US" sz="54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在祢懷中必不怕遭害 </a:t>
            </a:r>
          </a:p>
          <a:p>
            <a:pPr algn="ctr">
              <a:buNone/>
              <a:defRPr/>
            </a:pPr>
            <a:r>
              <a:rPr lang="zh-TW" altLang="en-US" sz="54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祢是我的神 我所依靠的</a:t>
            </a:r>
          </a:p>
          <a:p>
            <a:pPr algn="ctr">
              <a:buNone/>
              <a:defRPr/>
            </a:pPr>
            <a:r>
              <a:rPr lang="zh-TW" altLang="en-US" sz="54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祢同在 使我全然得勝 </a:t>
            </a:r>
            <a:endParaRPr lang="zh-TW" altLang="en-US" sz="54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ntern">
  <a:themeElements>
    <a:clrScheme name="Lantern">
      <a:dk1>
        <a:sysClr val="windowText" lastClr="000000"/>
      </a:dk1>
      <a:lt1>
        <a:sysClr val="window" lastClr="FFFFFF"/>
      </a:lt1>
      <a:dk2>
        <a:srgbClr val="430000"/>
      </a:dk2>
      <a:lt2>
        <a:srgbClr val="FFE8E8"/>
      </a:lt2>
      <a:accent1>
        <a:srgbClr val="E91201"/>
      </a:accent1>
      <a:accent2>
        <a:srgbClr val="FF6262"/>
      </a:accent2>
      <a:accent3>
        <a:srgbClr val="FF8000"/>
      </a:accent3>
      <a:accent4>
        <a:srgbClr val="EEA451"/>
      </a:accent4>
      <a:accent5>
        <a:srgbClr val="EA44C9"/>
      </a:accent5>
      <a:accent6>
        <a:srgbClr val="D21578"/>
      </a:accent6>
      <a:hlink>
        <a:srgbClr val="00B5CE"/>
      </a:hlink>
      <a:folHlink>
        <a:srgbClr val="E17100"/>
      </a:folHlink>
    </a:clrScheme>
    <a:fontScheme name="Lantern">
      <a:majorFont>
        <a:latin typeface="Tw Cen MT"/>
        <a:ea typeface=""/>
        <a:cs typeface=""/>
        <a:font script="Cyrl" typeface="Tahoma"/>
        <a:font script="Grek" typeface="Tahoma"/>
        <a:font script="Jpan" typeface="HG丸ｺﾞｼｯｸM-PRO"/>
        <a:font script="Hang" typeface="HY엽서L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丸ｺﾞｼｯｸM-PRO"/>
        <a:font script="Hang" typeface="맑은 고딕"/>
        <a:font script="Hans" typeface="幼圆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ntern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"/>
                <a:shade val="100000"/>
                <a:hueMod val="100000"/>
                <a:satMod val="100000"/>
              </a:schemeClr>
            </a:gs>
            <a:gs pos="10000">
              <a:schemeClr val="phClr">
                <a:tint val="30000"/>
                <a:shade val="100000"/>
                <a:hueMod val="100000"/>
                <a:satMod val="100000"/>
              </a:schemeClr>
            </a:gs>
            <a:gs pos="3000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90000"/>
                <a:shade val="100000"/>
                <a:hueMod val="100000"/>
                <a:satMod val="100000"/>
              </a:schemeClr>
            </a:gs>
            <a:gs pos="10000">
              <a:schemeClr val="phClr">
                <a:tint val="90000"/>
                <a:shade val="80000"/>
                <a:hueMod val="100000"/>
                <a:satMod val="100000"/>
              </a:schemeClr>
            </a:gs>
            <a:gs pos="30000">
              <a:schemeClr val="phClr">
                <a:tint val="100000"/>
                <a:shade val="5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20000"/>
                <a:hueMod val="100000"/>
                <a:satMod val="100000"/>
              </a:schemeClr>
            </a:gs>
          </a:gsLst>
          <a:path path="circle">
            <a:fillToRect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/>
            <a:lightRig rig="chilly" dir="tl">
              <a:rot lat="0" lon="0" rev="2700000"/>
            </a:lightRig>
          </a:scene3d>
          <a:sp3d prstMaterial="matte">
            <a:bevelT/>
            <a:contourClr>
              <a:schemeClr val="bg2">
                <a:tint val="1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/>
            <a:lightRig rig="twoPt" dir="t">
              <a:rot lat="0" lon="0" rev="8100000"/>
            </a:lightRig>
          </a:scene3d>
          <a:sp3d prstMaterial="matte">
            <a:bevelT/>
            <a:bevelB w="0" h="0"/>
            <a:extrusionClr>
              <a:schemeClr val="bg1"/>
            </a:extrusionClr>
          </a:sp3d>
        </a:effectStyle>
      </a:effectStyleLst>
      <a:bgFillStyleLst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  <a:lum val="90000"/>
              </a:schemeClr>
            </a:gs>
            <a:gs pos="5000">
              <a:schemeClr val="phClr">
                <a:tint val="100000"/>
                <a:shade val="100000"/>
                <a:hueMod val="100000"/>
                <a:satMod val="100000"/>
                <a:lum val="80000"/>
              </a:schemeClr>
            </a:gs>
            <a:gs pos="10000">
              <a:schemeClr val="phClr">
                <a:tint val="100000"/>
                <a:shade val="100000"/>
                <a:hueMod val="100000"/>
                <a:satMod val="100000"/>
                <a:lum val="8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100000"/>
                <a:hueMod val="100000"/>
                <a:satMod val="70000"/>
              </a:schemeClr>
              <a:srgbClr val="F07800">
                <a:alpha val="77647"/>
              </a:srgbClr>
            </a:duotone>
          </a:blip>
          <a:stretch>
            <a:fillRect/>
          </a:stretch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100000"/>
                <a:hueMod val="100000"/>
                <a:satMod val="70000"/>
              </a:schemeClr>
              <a:srgbClr val="F07800">
                <a:alpha val="77647"/>
              </a:srgb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Lantern</Template>
  <TotalTime>0</TotalTime>
  <Words>90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Lantern</vt:lpstr>
      <vt:lpstr>耶 和 華 祢 是 我 的 神</vt:lpstr>
      <vt:lpstr>耶 和 華 祢 是 我 的 神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 和 華 祢 是 我 的 神</dc:title>
  <dc:creator>Microsoft Windows</dc:creator>
  <cp:lastModifiedBy>Microsoft Windows</cp:lastModifiedBy>
  <cp:revision>1</cp:revision>
  <dcterms:created xsi:type="dcterms:W3CDTF">2013-01-20T02:13:52Z</dcterms:created>
  <dcterms:modified xsi:type="dcterms:W3CDTF">2013-01-20T02:14:38Z</dcterms:modified>
</cp:coreProperties>
</file>