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9EF6-0FD0-4D2A-8E16-51EA57A3A903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鋪張雲彩當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祂在乾旱之處使水流成河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祂命令狂風止息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那波浪就平靜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祂張開雙手我們就得飽足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祂必帶領選民歡呼向前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祂將列國的地賜給我們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160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耶和華行了大事</vt:lpstr>
      <vt:lpstr>耶和華行了大事</vt:lpstr>
      <vt:lpstr>耶和華行了大事</vt:lpstr>
      <vt:lpstr>耶和華行了大事</vt:lpstr>
      <vt:lpstr>耶和華行了大事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耶和華行了大事</dc:title>
  <dc:creator>大唐</dc:creator>
  <cp:lastModifiedBy>大唐</cp:lastModifiedBy>
  <cp:revision>1</cp:revision>
  <dcterms:created xsi:type="dcterms:W3CDTF">2017-11-04T03:00:10Z</dcterms:created>
  <dcterms:modified xsi:type="dcterms:W3CDTF">2017-11-04T03:03:37Z</dcterms:modified>
</cp:coreProperties>
</file>