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EB3490-6B3B-46C6-AB32-C32D087EEA8C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耶穌基督是主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聖哉聖哉 全能真神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諸</a:t>
            </a:r>
            <a:r>
              <a:rPr lang="zh-TW" altLang="en-US" sz="5400" dirty="0"/>
              <a:t>天都宣揚 祢的</a:t>
            </a:r>
            <a:r>
              <a:rPr lang="zh-TW" altLang="en-US" sz="5400" dirty="0" smtClean="0"/>
              <a:t>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萬國萬</a:t>
            </a:r>
            <a:r>
              <a:rPr lang="zh-TW" altLang="en-US" sz="5400" dirty="0"/>
              <a:t>邦 齊來敬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地高聲歡唱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耶穌基督是主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榮耀都歸於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</a:t>
            </a:r>
            <a:r>
              <a:rPr lang="zh-TW" altLang="en-US" sz="5400" dirty="0"/>
              <a:t>都歸於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天上</a:t>
            </a:r>
            <a:r>
              <a:rPr lang="zh-TW" altLang="en-US" sz="5400" dirty="0"/>
              <a:t>地下 萬物</a:t>
            </a:r>
            <a:r>
              <a:rPr lang="zh-TW" altLang="en-US" sz="5400" dirty="0" smtClean="0"/>
              <a:t>跪拜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耶穌基督</a:t>
            </a:r>
            <a:r>
              <a:rPr lang="zh-TW" altLang="en-US" sz="5400" dirty="0"/>
              <a:t>是主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0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0" id="{73BA63E5-0E92-4A06-89CA-3BC543073766}" vid="{61895777-EFA7-44BF-AB69-17A1D3DE0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0</TotalTime>
  <Words>27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佈景主題10</vt:lpstr>
      <vt:lpstr>耶穌基督是主</vt:lpstr>
      <vt:lpstr>耶穌基督是主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大唐</dc:creator>
  <cp:lastModifiedBy>大唐</cp:lastModifiedBy>
  <cp:revision>1</cp:revision>
  <dcterms:created xsi:type="dcterms:W3CDTF">2017-02-19T00:31:28Z</dcterms:created>
  <dcterms:modified xsi:type="dcterms:W3CDTF">2017-02-19T00:32:08Z</dcterms:modified>
</cp:coreProperties>
</file>