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9053-3B18-4B25-AAC9-B805869C0B8C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C28-A276-4638-A921-84B5407FDE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9053-3B18-4B25-AAC9-B805869C0B8C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C28-A276-4638-A921-84B5407FDE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9053-3B18-4B25-AAC9-B805869C0B8C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C28-A276-4638-A921-84B5407FDE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9053-3B18-4B25-AAC9-B805869C0B8C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C28-A276-4638-A921-84B5407FDE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9053-3B18-4B25-AAC9-B805869C0B8C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C28-A276-4638-A921-84B5407FDE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9053-3B18-4B25-AAC9-B805869C0B8C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C28-A276-4638-A921-84B5407FDE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9053-3B18-4B25-AAC9-B805869C0B8C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C28-A276-4638-A921-84B5407FDE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9053-3B18-4B25-AAC9-B805869C0B8C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C28-A276-4638-A921-84B5407FDE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9053-3B18-4B25-AAC9-B805869C0B8C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C28-A276-4638-A921-84B5407FDE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9053-3B18-4B25-AAC9-B805869C0B8C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C28-A276-4638-A921-84B5407FDE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9053-3B18-4B25-AAC9-B805869C0B8C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C28-A276-4638-A921-84B5407FDE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D9053-3B18-4B25-AAC9-B805869C0B8C}" type="datetimeFigureOut">
              <a:rPr lang="zh-TW" altLang="en-US" smtClean="0"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EC28-A276-4638-A921-84B5407FDE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7200" b="1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耶穌基督是主</a:t>
            </a:r>
            <a:endParaRPr lang="zh-TW" altLang="en-US" sz="7200" b="1" dirty="0">
              <a:ln w="12700">
                <a:solidFill>
                  <a:srgbClr val="FFFF00"/>
                </a:solidFill>
                <a:prstDash val="solid"/>
              </a:ln>
              <a:solidFill>
                <a:srgbClr val="FFC0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357298"/>
            <a:ext cx="7643834" cy="5500702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榮耀歸於萬國救主</a:t>
            </a:r>
            <a:endParaRPr lang="en-US" altLang="zh-TW" sz="5400" b="1" dirty="0">
              <a:ln w="12700">
                <a:solidFill>
                  <a:srgbClr val="FFFF00"/>
                </a:solidFill>
                <a:prstDash val="solid"/>
              </a:ln>
              <a:solidFill>
                <a:srgbClr val="FFC0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全地讚美萬世君王</a:t>
            </a:r>
            <a:endParaRPr lang="en-US" altLang="zh-TW" sz="5400" b="1" dirty="0">
              <a:ln w="12700">
                <a:solidFill>
                  <a:srgbClr val="FFFF00"/>
                </a:solidFill>
                <a:prstDash val="solid"/>
              </a:ln>
              <a:solidFill>
                <a:srgbClr val="FFC0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唯獨祢國度到永久</a:t>
            </a:r>
            <a:endParaRPr lang="en-US" altLang="zh-TW" sz="5400" b="1" dirty="0">
              <a:ln w="12700">
                <a:solidFill>
                  <a:srgbClr val="FFFF00"/>
                </a:solidFill>
                <a:prstDash val="solid"/>
              </a:ln>
              <a:solidFill>
                <a:srgbClr val="FFC0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敬拜歸於祢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357298"/>
            <a:ext cx="7643834" cy="5500702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萬膝皆俯拜</a:t>
            </a:r>
            <a:r>
              <a:rPr lang="en-US" altLang="zh-TW" sz="5400" b="1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萬口皆宣告</a:t>
            </a:r>
            <a:endParaRPr lang="en-US" altLang="zh-TW" sz="5400" b="1" dirty="0">
              <a:ln w="12700">
                <a:solidFill>
                  <a:srgbClr val="FFFF00"/>
                </a:solidFill>
                <a:prstDash val="solid"/>
              </a:ln>
              <a:solidFill>
                <a:srgbClr val="FFC0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耶穌基督是救主</a:t>
            </a:r>
            <a:endParaRPr lang="en-US" altLang="zh-TW" sz="5400" b="1" dirty="0">
              <a:ln w="12700">
                <a:solidFill>
                  <a:srgbClr val="FFFF00"/>
                </a:solidFill>
                <a:prstDash val="solid"/>
              </a:ln>
              <a:solidFill>
                <a:srgbClr val="FFC0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萬膝皆俯拜</a:t>
            </a:r>
            <a:r>
              <a:rPr lang="en-US" altLang="zh-TW" sz="5400" b="1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萬口皆宣告</a:t>
            </a:r>
            <a:endParaRPr lang="en-US" altLang="zh-TW" sz="5400" b="1" dirty="0">
              <a:ln w="12700">
                <a:solidFill>
                  <a:srgbClr val="FFFF00"/>
                </a:solidFill>
                <a:prstDash val="solid"/>
              </a:ln>
              <a:solidFill>
                <a:srgbClr val="FFC0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耶穌基督祢是王</a:t>
            </a:r>
            <a:endParaRPr lang="zh-TW" altLang="en-US" sz="5400" b="1" dirty="0">
              <a:ln w="12700">
                <a:solidFill>
                  <a:srgbClr val="FFFF00"/>
                </a:solidFill>
                <a:prstDash val="solid"/>
              </a:ln>
              <a:solidFill>
                <a:srgbClr val="FFC0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357298"/>
            <a:ext cx="7643834" cy="5500702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來吧！敬拜頌讚我主</a:t>
            </a:r>
            <a:endParaRPr lang="en-US" altLang="zh-TW" sz="5400" b="1" dirty="0">
              <a:ln w="12700">
                <a:solidFill>
                  <a:srgbClr val="FFFF00"/>
                </a:solidFill>
                <a:prstDash val="solid"/>
              </a:ln>
              <a:solidFill>
                <a:srgbClr val="FFC0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榮耀敬拜萬世君王</a:t>
            </a:r>
            <a:endParaRPr lang="en-US" altLang="zh-TW" sz="5400" b="1" dirty="0">
              <a:ln w="12700">
                <a:solidFill>
                  <a:srgbClr val="FFFF00"/>
                </a:solidFill>
                <a:prstDash val="solid"/>
              </a:ln>
              <a:solidFill>
                <a:srgbClr val="FFC0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全地讚美直到永久</a:t>
            </a:r>
            <a:endParaRPr lang="en-US" altLang="zh-TW" sz="5400" b="1" dirty="0">
              <a:ln w="12700">
                <a:solidFill>
                  <a:srgbClr val="FFFF00"/>
                </a:solidFill>
                <a:prstDash val="solid"/>
              </a:ln>
              <a:solidFill>
                <a:srgbClr val="FFC0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敬拜歸於祢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42984"/>
            <a:ext cx="7643834" cy="5500702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5400" b="1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亞   </a:t>
            </a:r>
            <a:r>
              <a:rPr lang="zh-TW" altLang="en-US" sz="5400" b="1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哈利路亞</a:t>
            </a:r>
            <a:endParaRPr lang="en-US" altLang="zh-TW" sz="5400" b="1" dirty="0">
              <a:ln w="12700">
                <a:solidFill>
                  <a:srgbClr val="FFFF00"/>
                </a:solidFill>
                <a:prstDash val="solid"/>
              </a:ln>
              <a:solidFill>
                <a:srgbClr val="FFC0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耶穌基督是救主</a:t>
            </a:r>
            <a:endParaRPr lang="en-US" altLang="zh-TW" sz="5400" b="1" dirty="0">
              <a:ln w="12700">
                <a:solidFill>
                  <a:srgbClr val="FFFF00"/>
                </a:solidFill>
                <a:prstDash val="solid"/>
              </a:ln>
              <a:solidFill>
                <a:srgbClr val="FFC0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5400" b="1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亞   </a:t>
            </a:r>
            <a:r>
              <a:rPr lang="zh-TW" altLang="en-US" sz="5400" b="1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哈利路亞</a:t>
            </a:r>
            <a:endParaRPr lang="en-US" altLang="zh-TW" sz="5400" b="1" dirty="0">
              <a:ln w="12700">
                <a:solidFill>
                  <a:srgbClr val="FFFF00"/>
                </a:solidFill>
                <a:prstDash val="solid"/>
              </a:ln>
              <a:solidFill>
                <a:srgbClr val="FFC0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耶穌基督祢是王</a:t>
            </a:r>
          </a:p>
          <a:p>
            <a:pPr algn="ctr">
              <a:buNone/>
            </a:pPr>
            <a:r>
              <a:rPr lang="zh-TW" altLang="en-US" sz="5400" b="1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耶穌基督祢是王</a:t>
            </a:r>
            <a:endParaRPr lang="en-US" altLang="zh-TW" sz="5400" b="1" dirty="0">
              <a:ln w="12700">
                <a:solidFill>
                  <a:srgbClr val="FFFF00"/>
                </a:solidFill>
                <a:prstDash val="solid"/>
              </a:ln>
              <a:solidFill>
                <a:srgbClr val="FFC0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C0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耶穌基督 唯祢是王</a:t>
            </a:r>
            <a:endParaRPr lang="zh-TW" altLang="en-US" sz="5400" b="1" dirty="0">
              <a:ln w="12700">
                <a:solidFill>
                  <a:srgbClr val="FFFF00"/>
                </a:solidFill>
                <a:prstDash val="solid"/>
              </a:ln>
              <a:solidFill>
                <a:srgbClr val="FFC0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100</Words>
  <Application>Microsoft Office PowerPoint</Application>
  <PresentationFormat>如螢幕大小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耶穌基督是主</vt:lpstr>
      <vt:lpstr>投影片 2</vt:lpstr>
      <vt:lpstr>投影片 3</vt:lpstr>
      <vt:lpstr>投影片 4</vt:lpstr>
      <vt:lpstr>投影片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耶穌基督是主</dc:title>
  <dc:creator>DaTang</dc:creator>
  <cp:lastModifiedBy>DaTang</cp:lastModifiedBy>
  <cp:revision>2</cp:revision>
  <dcterms:created xsi:type="dcterms:W3CDTF">2018-12-02T06:18:47Z</dcterms:created>
  <dcterms:modified xsi:type="dcterms:W3CDTF">2018-12-02T06:28:59Z</dcterms:modified>
</cp:coreProperties>
</file>