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F2FEBC7-1878-4A7C-90B4-7CF6417F5DC7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耶穌常伴我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耶穌常伴我 </a:t>
            </a:r>
            <a:r>
              <a:rPr lang="zh-TW" altLang="en-US" sz="5400" dirty="0" smtClean="0"/>
              <a:t> 事</a:t>
            </a:r>
            <a:r>
              <a:rPr lang="zh-TW" altLang="en-US" sz="5400" dirty="0"/>
              <a:t>事伴我走</a:t>
            </a:r>
          </a:p>
          <a:p>
            <a:pPr algn="ctr">
              <a:buNone/>
            </a:pPr>
            <a:r>
              <a:rPr lang="zh-TW" altLang="en-US" sz="5400" dirty="0" smtClean="0"/>
              <a:t>處處</a:t>
            </a: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dirty="0" smtClean="0"/>
              <a:t>分憂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常伴</a:t>
            </a:r>
            <a:r>
              <a:rPr lang="zh-TW" altLang="en-US" sz="5400" dirty="0" smtClean="0"/>
              <a:t>我  大路</a:t>
            </a:r>
            <a:r>
              <a:rPr lang="zh-TW" altLang="en-US" sz="5400" dirty="0"/>
              <a:t>窄巷都走過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耶穌常伴我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愛我錫我親</a:t>
            </a:r>
            <a:r>
              <a:rPr lang="zh-TW" altLang="en-US" sz="5400" dirty="0" smtClean="0"/>
              <a:t>我  日日夜夜幫助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事</a:t>
            </a:r>
            <a:r>
              <a:rPr lang="zh-TW" altLang="en-US" sz="5400" dirty="0"/>
              <a:t>事伴我走 </a:t>
            </a:r>
            <a:r>
              <a:rPr lang="zh-TW" altLang="en-US" sz="5400" dirty="0" smtClean="0"/>
              <a:t> 處處</a:t>
            </a:r>
            <a:r>
              <a:rPr lang="zh-TW" altLang="en-US" sz="5400" dirty="0"/>
              <a:t>你</a:t>
            </a:r>
            <a:r>
              <a:rPr lang="zh-TW" altLang="en-US" sz="5400" dirty="0" smtClean="0"/>
              <a:t>分憂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常伴</a:t>
            </a:r>
            <a:r>
              <a:rPr lang="zh-TW" altLang="en-US" sz="5400" dirty="0" smtClean="0"/>
              <a:t>我  大路</a:t>
            </a:r>
            <a:r>
              <a:rPr lang="zh-TW" altLang="en-US" sz="5400" dirty="0"/>
              <a:t>窄巷都走過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</TotalTime>
  <Words>54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佈景主題2</vt:lpstr>
      <vt:lpstr>耶穌常伴我</vt:lpstr>
      <vt:lpstr>耶穌常伴我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耶穌常伴我</dc:title>
  <dc:creator>大唐</dc:creator>
  <cp:lastModifiedBy>User</cp:lastModifiedBy>
  <cp:revision>2</cp:revision>
  <dcterms:created xsi:type="dcterms:W3CDTF">2015-09-13T00:18:55Z</dcterms:created>
  <dcterms:modified xsi:type="dcterms:W3CDTF">2017-09-09T01:31:13Z</dcterms:modified>
</cp:coreProperties>
</file>