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CE41-1439-42EA-BE91-23DE93915021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A5F-40CB-412E-92B0-4D795C817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CE41-1439-42EA-BE91-23DE93915021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A5F-40CB-412E-92B0-4D795C817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CE41-1439-42EA-BE91-23DE93915021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A5F-40CB-412E-92B0-4D795C817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CE41-1439-42EA-BE91-23DE93915021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A5F-40CB-412E-92B0-4D795C817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CE41-1439-42EA-BE91-23DE93915021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A5F-40CB-412E-92B0-4D795C817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CE41-1439-42EA-BE91-23DE93915021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A5F-40CB-412E-92B0-4D795C817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CE41-1439-42EA-BE91-23DE93915021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A5F-40CB-412E-92B0-4D795C817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CE41-1439-42EA-BE91-23DE93915021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A5F-40CB-412E-92B0-4D795C817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CE41-1439-42EA-BE91-23DE93915021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A5F-40CB-412E-92B0-4D795C817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CE41-1439-42EA-BE91-23DE93915021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A5F-40CB-412E-92B0-4D795C817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CE41-1439-42EA-BE91-23DE93915021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2A5F-40CB-412E-92B0-4D795C817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CE41-1439-42EA-BE91-23DE93915021}" type="datetimeFigureOut">
              <a:rPr lang="zh-TW" altLang="en-US" smtClean="0"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82A5F-40CB-412E-92B0-4D795C817F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耶穌復生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基督耶穌今復生  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天使世人同歡欣  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高唱歡樂凱旋歌  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諸天大地同唱和  哈利路亞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耶穌復生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榮耀君王已復生  哈利路亞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死亡毒鉤有何害  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我主捨命救眾生  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死亡權勢今何在  哈利路亞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耶穌復生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慈愛救贖大功成  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戰爭完畢主得勝  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衝破死亡主復生  哈利路亞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樂園大門主已開  哈利路亞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114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耶穌復生</vt:lpstr>
      <vt:lpstr>耶穌復生</vt:lpstr>
      <vt:lpstr>耶穌復生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耶穌復生</dc:title>
  <dc:creator>大唐</dc:creator>
  <cp:lastModifiedBy>大唐</cp:lastModifiedBy>
  <cp:revision>1</cp:revision>
  <dcterms:created xsi:type="dcterms:W3CDTF">2018-03-31T06:19:28Z</dcterms:created>
  <dcterms:modified xsi:type="dcterms:W3CDTF">2018-03-31T06:19:38Z</dcterms:modified>
</cp:coreProperties>
</file>