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C2D31-FABA-427D-B7D6-9B3664D7FD50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77E5-D36D-431F-950F-C82C8DA81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C2D31-FABA-427D-B7D6-9B3664D7FD50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77E5-D36D-431F-950F-C82C8DA81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C2D31-FABA-427D-B7D6-9B3664D7FD50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77E5-D36D-431F-950F-C82C8DA81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C2D31-FABA-427D-B7D6-9B3664D7FD50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77E5-D36D-431F-950F-C82C8DA81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C2D31-FABA-427D-B7D6-9B3664D7FD50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77E5-D36D-431F-950F-C82C8DA81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C2D31-FABA-427D-B7D6-9B3664D7FD50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77E5-D36D-431F-950F-C82C8DA81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C2D31-FABA-427D-B7D6-9B3664D7FD50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77E5-D36D-431F-950F-C82C8DA81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C2D31-FABA-427D-B7D6-9B3664D7FD50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77E5-D36D-431F-950F-C82C8DA81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C2D31-FABA-427D-B7D6-9B3664D7FD50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77E5-D36D-431F-950F-C82C8DA81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C2D31-FABA-427D-B7D6-9B3664D7FD50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77E5-D36D-431F-950F-C82C8DA81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C2D31-FABA-427D-B7D6-9B3664D7FD50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77E5-D36D-431F-950F-C82C8DA81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DD6C2D31-FABA-427D-B7D6-9B3664D7FD50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E4F577E5-D36D-431F-950F-C82C8DA81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主耶穌 主</a:t>
            </a:r>
            <a:r>
              <a:rPr lang="zh-TW" altLang="en-US" sz="5400" dirty="0" smtClean="0"/>
              <a:t>耶穌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祢</a:t>
            </a:r>
            <a:r>
              <a:rPr lang="zh-TW" altLang="en-US" sz="5400" dirty="0"/>
              <a:t>甘願為我死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救主為我親愛知心</a:t>
            </a:r>
          </a:p>
          <a:p>
            <a:pPr algn="ctr">
              <a:buNone/>
            </a:pPr>
            <a:r>
              <a:rPr lang="zh-TW" altLang="en-US" sz="5400" dirty="0"/>
              <a:t>擔當我諸般苦憂</a:t>
            </a:r>
          </a:p>
          <a:p>
            <a:pPr algn="ctr">
              <a:buNone/>
            </a:pPr>
            <a:r>
              <a:rPr lang="zh-TW" altLang="en-US" sz="5400" dirty="0"/>
              <a:t>一切事務憂喜甘苦</a:t>
            </a:r>
          </a:p>
          <a:p>
            <a:pPr algn="ctr">
              <a:buNone/>
            </a:pPr>
            <a:r>
              <a:rPr lang="zh-TW" altLang="en-US" sz="5400" dirty="0"/>
              <a:t>俱在耶穌恩座求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喜樂平安屢屢失去</a:t>
            </a:r>
          </a:p>
          <a:p>
            <a:pPr algn="ctr">
              <a:buNone/>
            </a:pPr>
            <a:r>
              <a:rPr lang="zh-TW" altLang="en-US" sz="5400" dirty="0"/>
              <a:t>有事痛苦淚直流</a:t>
            </a:r>
          </a:p>
          <a:p>
            <a:pPr algn="ctr">
              <a:buNone/>
            </a:pPr>
            <a:r>
              <a:rPr lang="zh-TW" altLang="en-US" sz="5400" dirty="0"/>
              <a:t>皆因世俗情慾纏繞</a:t>
            </a:r>
          </a:p>
          <a:p>
            <a:pPr algn="ctr">
              <a:buNone/>
            </a:pPr>
            <a:r>
              <a:rPr lang="zh-TW" altLang="en-US" sz="5400" dirty="0"/>
              <a:t>多在耶穌恩座求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或受魔鬼誘惑試探</a:t>
            </a:r>
          </a:p>
          <a:p>
            <a:pPr algn="ctr">
              <a:buNone/>
            </a:pPr>
            <a:r>
              <a:rPr lang="zh-TW" altLang="en-US" sz="5400" dirty="0"/>
              <a:t>或有逼迫與憂愁</a:t>
            </a:r>
          </a:p>
          <a:p>
            <a:pPr algn="ctr">
              <a:buNone/>
            </a:pPr>
            <a:r>
              <a:rPr lang="zh-TW" altLang="en-US" sz="5400" dirty="0"/>
              <a:t>切莫絕望心須</a:t>
            </a:r>
            <a:r>
              <a:rPr lang="zh-TW" altLang="en-US" sz="5400" dirty="0" smtClean="0"/>
              <a:t>剛強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多在耶穌恩座求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主耶穌 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耶穌深知我們軟弱</a:t>
            </a:r>
          </a:p>
          <a:p>
            <a:pPr algn="ctr">
              <a:buNone/>
            </a:pPr>
            <a:r>
              <a:rPr lang="zh-TW" altLang="en-US" sz="5400" dirty="0"/>
              <a:t>搭救體恤愛無休</a:t>
            </a:r>
          </a:p>
          <a:p>
            <a:pPr algn="ctr">
              <a:buNone/>
            </a:pPr>
            <a:r>
              <a:rPr lang="zh-TW" altLang="en-US" sz="5400" dirty="0"/>
              <a:t>確實信心堅持到底</a:t>
            </a:r>
          </a:p>
          <a:p>
            <a:pPr algn="ctr">
              <a:buNone/>
            </a:pPr>
            <a:r>
              <a:rPr lang="zh-TW" altLang="en-US" sz="5400" dirty="0"/>
              <a:t>常在耶穌恩座求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事而軟弱多有愁苦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事務煩矣且無謀</a:t>
            </a:r>
          </a:p>
          <a:p>
            <a:pPr algn="ctr">
              <a:buNone/>
            </a:pPr>
            <a:r>
              <a:rPr lang="zh-TW" altLang="en-US" sz="5400" dirty="0"/>
              <a:t>忽想奔至全能救主</a:t>
            </a:r>
          </a:p>
          <a:p>
            <a:pPr algn="ctr">
              <a:buNone/>
            </a:pPr>
            <a:r>
              <a:rPr lang="zh-TW" altLang="en-US" sz="5400" dirty="0"/>
              <a:t>樂向耶穌恩座求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親或輕我友或離我</a:t>
            </a:r>
          </a:p>
          <a:p>
            <a:pPr algn="ctr">
              <a:buNone/>
            </a:pPr>
            <a:r>
              <a:rPr lang="zh-TW" altLang="en-US" sz="5400" dirty="0"/>
              <a:t>財寶名利無存留</a:t>
            </a:r>
          </a:p>
          <a:p>
            <a:pPr algn="ctr">
              <a:buNone/>
            </a:pPr>
            <a:r>
              <a:rPr lang="zh-TW" altLang="en-US" sz="5400" dirty="0"/>
              <a:t>惟一恆友極其穩妥</a:t>
            </a:r>
          </a:p>
          <a:p>
            <a:pPr algn="ctr">
              <a:buNone/>
            </a:pPr>
            <a:r>
              <a:rPr lang="zh-TW" altLang="en-US" sz="5400" dirty="0"/>
              <a:t>常在耶穌恩座求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耶穌恩友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阿們 阿們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13</TotalTime>
  <Words>172</Words>
  <Application>Microsoft Office PowerPoint</Application>
  <PresentationFormat>如螢幕大小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佈景主題3</vt:lpstr>
      <vt:lpstr>耶穌恩友</vt:lpstr>
      <vt:lpstr>耶穌恩友</vt:lpstr>
      <vt:lpstr>耶穌恩友</vt:lpstr>
      <vt:lpstr>耶穌恩友</vt:lpstr>
      <vt:lpstr>耶穌恩友</vt:lpstr>
      <vt:lpstr>耶穌恩友</vt:lpstr>
      <vt:lpstr>耶穌恩友</vt:lpstr>
      <vt:lpstr>耶穌恩友</vt:lpstr>
      <vt:lpstr>耶穌恩友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耶穌恩友</dc:title>
  <dc:creator>大唐</dc:creator>
  <cp:lastModifiedBy>大唐</cp:lastModifiedBy>
  <cp:revision>2</cp:revision>
  <dcterms:created xsi:type="dcterms:W3CDTF">2015-11-28T03:15:11Z</dcterms:created>
  <dcterms:modified xsi:type="dcterms:W3CDTF">2015-11-28T03:29:09Z</dcterms:modified>
</cp:coreProperties>
</file>