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3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1520731"/>
            <a:ext cx="9144000" cy="3435579"/>
          </a:xfrm>
          <a:custGeom>
            <a:avLst/>
            <a:gdLst>
              <a:gd name="connsiteX0" fmla="*/ 0 w 21600"/>
              <a:gd name="connsiteY0" fmla="*/ 0 h 18805"/>
              <a:gd name="connsiteX1" fmla="*/ 21600 w 21600"/>
              <a:gd name="connsiteY1" fmla="*/ 0 h 18805"/>
              <a:gd name="connsiteX2" fmla="*/ 21600 w 21600"/>
              <a:gd name="connsiteY2" fmla="*/ 17322 h 18805"/>
              <a:gd name="connsiteX3" fmla="*/ 0 w 21600"/>
              <a:gd name="connsiteY3" fmla="*/ 18805 h 18805"/>
              <a:gd name="connsiteX4" fmla="*/ 0 w 21600"/>
              <a:gd name="connsiteY4" fmla="*/ 0 h 18805"/>
              <a:gd name="connsiteX0" fmla="*/ 0 w 21600"/>
              <a:gd name="connsiteY0" fmla="*/ 0 h 18805"/>
              <a:gd name="connsiteX1" fmla="*/ 21600 w 21600"/>
              <a:gd name="connsiteY1" fmla="*/ 0 h 18805"/>
              <a:gd name="connsiteX2" fmla="*/ 21600 w 21600"/>
              <a:gd name="connsiteY2" fmla="*/ 17322 h 18805"/>
              <a:gd name="connsiteX3" fmla="*/ 0 w 21600"/>
              <a:gd name="connsiteY3" fmla="*/ 18805 h 18805"/>
              <a:gd name="connsiteX4" fmla="*/ 0 w 21600"/>
              <a:gd name="connsiteY4" fmla="*/ 0 h 18805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9355"/>
              <a:gd name="connsiteX1" fmla="*/ 21600 w 21600"/>
              <a:gd name="connsiteY1" fmla="*/ 0 h 19355"/>
              <a:gd name="connsiteX2" fmla="*/ 21600 w 21600"/>
              <a:gd name="connsiteY2" fmla="*/ 17322 h 19355"/>
              <a:gd name="connsiteX3" fmla="*/ 0 w 21600"/>
              <a:gd name="connsiteY3" fmla="*/ 19355 h 19355"/>
              <a:gd name="connsiteX4" fmla="*/ 0 w 21600"/>
              <a:gd name="connsiteY4" fmla="*/ 0 h 19355"/>
              <a:gd name="connsiteX0" fmla="*/ 0 w 21600"/>
              <a:gd name="connsiteY0" fmla="*/ 0 h 19355"/>
              <a:gd name="connsiteX1" fmla="*/ 21600 w 21600"/>
              <a:gd name="connsiteY1" fmla="*/ 0 h 19355"/>
              <a:gd name="connsiteX2" fmla="*/ 21600 w 21600"/>
              <a:gd name="connsiteY2" fmla="*/ 17322 h 19355"/>
              <a:gd name="connsiteX3" fmla="*/ 0 w 21600"/>
              <a:gd name="connsiteY3" fmla="*/ 19355 h 19355"/>
              <a:gd name="connsiteX4" fmla="*/ 0 w 21600"/>
              <a:gd name="connsiteY4" fmla="*/ 0 h 19355"/>
              <a:gd name="connsiteX0" fmla="*/ 0 w 21600"/>
              <a:gd name="connsiteY0" fmla="*/ 0 h 19794"/>
              <a:gd name="connsiteX1" fmla="*/ 21600 w 21600"/>
              <a:gd name="connsiteY1" fmla="*/ 0 h 19794"/>
              <a:gd name="connsiteX2" fmla="*/ 21600 w 21600"/>
              <a:gd name="connsiteY2" fmla="*/ 17322 h 19794"/>
              <a:gd name="connsiteX3" fmla="*/ 0 w 21600"/>
              <a:gd name="connsiteY3" fmla="*/ 19794 h 19794"/>
              <a:gd name="connsiteX4" fmla="*/ 0 w 21600"/>
              <a:gd name="connsiteY4" fmla="*/ 0 h 19794"/>
              <a:gd name="connsiteX0" fmla="*/ 0 w 21600"/>
              <a:gd name="connsiteY0" fmla="*/ 0 h 19794"/>
              <a:gd name="connsiteX1" fmla="*/ 21600 w 21600"/>
              <a:gd name="connsiteY1" fmla="*/ 0 h 19794"/>
              <a:gd name="connsiteX2" fmla="*/ 21600 w 21600"/>
              <a:gd name="connsiteY2" fmla="*/ 17322 h 19794"/>
              <a:gd name="connsiteX3" fmla="*/ 0 w 21600"/>
              <a:gd name="connsiteY3" fmla="*/ 19794 h 19794"/>
              <a:gd name="connsiteX4" fmla="*/ 0 w 21600"/>
              <a:gd name="connsiteY4" fmla="*/ 0 h 19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19794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7466" y="25350"/>
                  <a:pt x="0" y="19794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28000"/>
                  <a:satMod val="2000000"/>
                  <a:alpha val="30000"/>
                </a:schemeClr>
              </a:gs>
              <a:gs pos="35000">
                <a:schemeClr val="bg2">
                  <a:shade val="100000"/>
                  <a:satMod val="600000"/>
                  <a:alpha val="0"/>
                </a:schemeClr>
              </a:gs>
            </a:gsLst>
            <a:lin ang="54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02920" y="2775745"/>
            <a:ext cx="8229600" cy="2167128"/>
          </a:xfrm>
        </p:spPr>
        <p:txBody>
          <a:bodyPr tIns="0" bIns="0" anchor="t"/>
          <a:lstStyle>
            <a:lvl1pPr>
              <a:defRPr sz="5000" cap="all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00064" y="1559720"/>
            <a:ext cx="5105400" cy="1219200"/>
          </a:xfrm>
        </p:spPr>
        <p:txBody>
          <a:bodyPr lIns="0" tIns="0" rIns="0" bIns="0" anchor="b"/>
          <a:lstStyle>
            <a:lvl1pPr marL="0" indent="0" algn="l">
              <a:buNone/>
              <a:defRPr sz="19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E1B3-C8BE-4ECE-8365-1D45B97407A6}" type="datetimeFigureOut">
              <a:rPr lang="en-US" smtClean="0"/>
              <a:t>12/24/2012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4D36-876C-4B63-A4C7-0A19E851C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E1B3-C8BE-4ECE-8365-1D45B97407A6}" type="datetimeFigureOut">
              <a:rPr lang="en-US" smtClean="0"/>
              <a:t>12/24/2012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4D36-876C-4B63-A4C7-0A19E851C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E1B3-C8BE-4ECE-8365-1D45B97407A6}" type="datetimeFigureOut">
              <a:rPr lang="en-US" smtClean="0"/>
              <a:t>12/24/2012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4D36-876C-4B63-A4C7-0A19E851C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E1B3-C8BE-4ECE-8365-1D45B97407A6}" type="datetimeFigureOut">
              <a:rPr lang="en-US" smtClean="0"/>
              <a:t>12/24/2012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4D36-876C-4B63-A4C7-0A19E851C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990600"/>
            <a:ext cx="7772400" cy="1362456"/>
          </a:xfrm>
        </p:spPr>
        <p:txBody>
          <a:bodyPr>
            <a:noAutofit/>
          </a:bodyPr>
          <a:lstStyle>
            <a:lvl1pPr algn="l">
              <a:buNone/>
              <a:defRPr sz="48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52677"/>
            <a:ext cx="7772400" cy="1509712"/>
          </a:xfrm>
        </p:spPr>
        <p:txBody>
          <a:bodyPr anchor="t"/>
          <a:lstStyle>
            <a:lvl1pPr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E1B3-C8BE-4ECE-8365-1D45B97407A6}" type="datetimeFigureOut">
              <a:rPr lang="en-US" smtClean="0"/>
              <a:t>12/24/2012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4D36-876C-4B63-A4C7-0A19E851C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 tIns="9144" bIns="9144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99800"/>
            <a:ext cx="4038600" cy="4160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99800"/>
            <a:ext cx="4038600" cy="4160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E1B3-C8BE-4ECE-8365-1D45B97407A6}" type="datetimeFigureOut">
              <a:rPr lang="en-US" smtClean="0"/>
              <a:t>12/24/2012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4D36-876C-4B63-A4C7-0A19E851C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 tIns="9144" bIns="9144" anchor="b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12168"/>
            <a:ext cx="4040188" cy="502920"/>
          </a:xfrm>
        </p:spPr>
        <p:txBody>
          <a:bodyPr anchor="b">
            <a:noAutofit/>
          </a:bodyPr>
          <a:lstStyle>
            <a:lvl1pPr>
              <a:buNone/>
              <a:defRPr sz="2200" b="1">
                <a:effectLst>
                  <a:outerShdw blurRad="38000" dist="38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2112168"/>
            <a:ext cx="4041775" cy="502920"/>
          </a:xfrm>
        </p:spPr>
        <p:txBody>
          <a:bodyPr anchor="b">
            <a:noAutofit/>
          </a:bodyPr>
          <a:lstStyle>
            <a:lvl1pPr>
              <a:buNone/>
              <a:defRPr sz="2200" b="1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667000"/>
            <a:ext cx="4040188" cy="36576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67000"/>
            <a:ext cx="4041775" cy="36576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E1B3-C8BE-4ECE-8365-1D45B97407A6}" type="datetimeFigureOut">
              <a:rPr lang="en-US" smtClean="0"/>
              <a:t>12/24/2012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4D36-876C-4B63-A4C7-0A19E851C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  <a:effectLst/>
        </p:spPr>
        <p:txBody>
          <a:bodyPr tIns="9144" bIns="9144" anchor="b"/>
          <a:lstStyle>
            <a:lvl1pPr>
              <a:defRPr sz="48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E1B3-C8BE-4ECE-8365-1D45B97407A6}" type="datetimeFigureOut">
              <a:rPr lang="en-US" smtClean="0"/>
              <a:t>12/24/2012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4D36-876C-4B63-A4C7-0A19E851C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E1B3-C8BE-4ECE-8365-1D45B97407A6}" type="datetimeFigureOut">
              <a:rPr lang="en-US" smtClean="0"/>
              <a:t>12/24/2012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4D36-876C-4B63-A4C7-0A19E851C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40"/>
            <a:ext cx="8229600" cy="914400"/>
          </a:xfrm>
        </p:spPr>
        <p:txBody>
          <a:bodyPr tIns="0" bIns="0" anchor="b"/>
          <a:lstStyle>
            <a:lvl1pPr algn="l">
              <a:buNone/>
              <a:defRPr sz="5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133856"/>
            <a:ext cx="2590800" cy="5181600"/>
          </a:xfrm>
        </p:spPr>
        <p:txBody>
          <a:bodyPr lIns="45720" tIns="45720" rIns="0"/>
          <a:lstStyle>
            <a:lvl1pPr marL="0" indent="0">
              <a:spcBef>
                <a:spcPts val="300"/>
              </a:spcBef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133472"/>
            <a:ext cx="5257800" cy="5191128"/>
          </a:xfrm>
        </p:spPr>
        <p:txBody>
          <a:bodyPr/>
          <a:lstStyle>
            <a:lvl1pPr algn="l">
              <a:defRPr sz="30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E1B3-C8BE-4ECE-8365-1D45B97407A6}" type="datetimeFigureOut">
              <a:rPr lang="en-US" smtClean="0"/>
              <a:t>12/24/2012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4D36-876C-4B63-A4C7-0A19E851C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40" y="1981200"/>
            <a:ext cx="3429000" cy="522288"/>
          </a:xfrm>
        </p:spPr>
        <p:txBody>
          <a:bodyPr tIns="0" bIns="0" anchor="b"/>
          <a:lstStyle>
            <a:lvl1pPr algn="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93368" y="1066800"/>
            <a:ext cx="4572000" cy="4572000"/>
          </a:xfrm>
          <a:solidFill>
            <a:schemeClr val="bg2">
              <a:shade val="75000"/>
            </a:schemeClr>
          </a:solidFill>
          <a:ln w="60325">
            <a:solidFill>
              <a:srgbClr val="FFFFFF"/>
            </a:solidFill>
            <a:miter lim="800000"/>
          </a:ln>
          <a:effectLst>
            <a:outerShdw blurRad="36195" dist="10000" dir="5400000" algn="tl" rotWithShape="0">
              <a:srgbClr val="000000">
                <a:alpha val="75000"/>
              </a:srgbClr>
            </a:outerShdw>
            <a:reflection stA="21000" endA="500" endPos="10000" dist="20000" dir="5400000" sy="-100000" algn="bl" rotWithShape="0"/>
          </a:effectLst>
        </p:spPr>
        <p:txBody>
          <a:bodyPr/>
          <a:lstStyle>
            <a:lvl1pPr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240" y="2543176"/>
            <a:ext cx="3429000" cy="914400"/>
          </a:xfrm>
        </p:spPr>
        <p:txBody>
          <a:bodyPr lIns="0" tIns="0" rIns="0" bIns="0" anchor="t"/>
          <a:lstStyle>
            <a:lvl1pPr indent="0" algn="r">
              <a:spcBef>
                <a:spcPts val="300"/>
              </a:spcBef>
              <a:buFontTx/>
              <a:buNone/>
              <a:defRPr sz="1400" baseline="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E1B3-C8BE-4ECE-8365-1D45B97407A6}" type="datetimeFigureOut">
              <a:rPr lang="en-US" smtClean="0"/>
              <a:t>12/24/2012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4CB84D36-876C-4B63-A4C7-0A19E851C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1142899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55000"/>
                  <a:satMod val="1800000"/>
                  <a:alpha val="5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1341133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40000"/>
                  <a:satMod val="1900000"/>
                  <a:alpha val="30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524000"/>
          </a:xfrm>
          <a:prstGeom prst="rect">
            <a:avLst/>
          </a:prstGeom>
        </p:spPr>
        <p:txBody>
          <a:bodyPr vert="horz" lIns="0" tIns="9144" rIns="0" bIns="9144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2179637"/>
            <a:ext cx="8229600" cy="4114800"/>
          </a:xfrm>
          <a:prstGeom prst="rect">
            <a:avLst/>
          </a:prstGeom>
        </p:spPr>
        <p:txBody>
          <a:bodyPr vert="horz" lIns="9144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981200" cy="365125"/>
          </a:xfrm>
          <a:prstGeom prst="rect">
            <a:avLst/>
          </a:prstGeom>
        </p:spPr>
        <p:txBody>
          <a:bodyPr vert="horz" anchor="b"/>
          <a:lstStyle>
            <a:lvl1pPr algn="ctr">
              <a:defRPr sz="12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950E1B3-C8BE-4ECE-8365-1D45B97407A6}" type="datetimeFigureOut">
              <a:rPr lang="en-US" smtClean="0"/>
              <a:t>12/24/2012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438400" y="6356350"/>
            <a:ext cx="2895600" cy="365125"/>
          </a:xfrm>
          <a:prstGeom prst="rect">
            <a:avLst/>
          </a:prstGeom>
        </p:spPr>
        <p:txBody>
          <a:bodyPr vert="horz" lIns="0" anchor="b"/>
          <a:lstStyle>
            <a:lvl1pPr algn="l">
              <a:defRPr sz="12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 vert="horz" lIns="91440" rIns="0" anchor="b"/>
          <a:lstStyle>
            <a:lvl1pPr algn="r">
              <a:defRPr sz="14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CB84D36-876C-4B63-A4C7-0A19E851CB27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sz="4800" b="1" kern="1200">
          <a:ln w="500">
            <a:solidFill>
              <a:schemeClr val="tx2">
                <a:shade val="20000"/>
                <a:satMod val="350000"/>
              </a:schemeClr>
            </a:solidFill>
          </a:ln>
          <a:solidFill>
            <a:schemeClr val="tx2">
              <a:tint val="100000"/>
              <a:satMod val="250000"/>
            </a:schemeClr>
          </a:solidFill>
          <a:effectLst>
            <a:outerShdw blurRad="30000" dist="30000" dir="2700000" algn="tl" rotWithShape="0">
              <a:schemeClr val="bg2">
                <a:shade val="45000"/>
                <a:satMod val="150000"/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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30936" indent="-27432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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23544" indent="-274320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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22860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+mj-ea"/>
              </a:rPr>
              <a:t>耶穌愛</a:t>
            </a:r>
            <a:r>
              <a:rPr lang="zh-CN" altLang="en-US" dirty="0">
                <a:latin typeface="新細明體" pitchFamily="18" charset="-120"/>
                <a:ea typeface="新細明體" pitchFamily="18" charset="-120"/>
              </a:rPr>
              <a:t>你</a:t>
            </a:r>
            <a:endParaRPr lang="en-US" dirty="0">
              <a:latin typeface="新細明體" pitchFamily="18" charset="-120"/>
              <a:ea typeface="新細明體" pitchFamily="18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耶穌</a:t>
            </a:r>
            <a:r>
              <a:rPr lang="zh-TW" altLang="en-US" sz="5400" dirty="0" smtClean="0"/>
              <a:t>愛</a:t>
            </a:r>
            <a:r>
              <a:rPr lang="zh-CN" altLang="en-US" sz="5400" dirty="0" smtClean="0">
                <a:latin typeface="新細明體" pitchFamily="18" charset="-120"/>
                <a:ea typeface="新細明體" pitchFamily="18" charset="-120"/>
              </a:rPr>
              <a:t>你</a:t>
            </a:r>
            <a:r>
              <a:rPr lang="zh-TW" altLang="en-US" sz="5400" dirty="0" smtClean="0">
                <a:latin typeface="新細明體" pitchFamily="18" charset="-120"/>
                <a:ea typeface="新細明體" pitchFamily="18" charset="-120"/>
              </a:rPr>
              <a:t>  </a:t>
            </a:r>
            <a:r>
              <a:rPr lang="zh-TW" altLang="en-US" sz="5400" dirty="0" smtClean="0"/>
              <a:t>耶</a:t>
            </a:r>
            <a:r>
              <a:rPr lang="zh-TW" altLang="en-US" sz="5400" dirty="0"/>
              <a:t>穌</a:t>
            </a:r>
            <a:r>
              <a:rPr lang="zh-TW" altLang="en-US" sz="5400" dirty="0" smtClean="0"/>
              <a:t>愛</a:t>
            </a:r>
            <a:r>
              <a:rPr lang="zh-CN" altLang="en-US" sz="5400" dirty="0" smtClean="0">
                <a:latin typeface="新細明體" pitchFamily="18" charset="-120"/>
                <a:ea typeface="新細明體" pitchFamily="18" charset="-120"/>
              </a:rPr>
              <a:t>你</a:t>
            </a:r>
            <a:endParaRPr lang="en-US" altLang="zh-CN" sz="5400" dirty="0">
              <a:latin typeface="新細明體" pitchFamily="18" charset="-120"/>
              <a:ea typeface="新細明體" pitchFamily="18" charset="-120"/>
            </a:endParaRPr>
          </a:p>
          <a:p>
            <a:pPr algn="ctr">
              <a:buNone/>
            </a:pPr>
            <a:r>
              <a:rPr lang="zh-TW" altLang="en-US" sz="5400" dirty="0" smtClean="0"/>
              <a:t>在</a:t>
            </a:r>
            <a:r>
              <a:rPr lang="zh-CN" altLang="en-US" sz="5400" dirty="0" smtClean="0">
                <a:latin typeface="新細明體" pitchFamily="18" charset="-120"/>
                <a:ea typeface="新細明體" pitchFamily="18" charset="-120"/>
              </a:rPr>
              <a:t>你</a:t>
            </a:r>
            <a:r>
              <a:rPr lang="zh-TW" altLang="en-US" sz="5400" dirty="0" smtClean="0"/>
              <a:t>生</a:t>
            </a:r>
            <a:r>
              <a:rPr lang="zh-TW" altLang="en-US" sz="5400" dirty="0"/>
              <a:t>命</a:t>
            </a:r>
            <a:r>
              <a:rPr lang="zh-TW" altLang="en-US" sz="5400" dirty="0" smtClean="0"/>
              <a:t>中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最</a:t>
            </a:r>
            <a:r>
              <a:rPr lang="zh-TW" altLang="en-US" sz="5400" dirty="0"/>
              <a:t>大的福份就</a:t>
            </a:r>
            <a:r>
              <a:rPr lang="zh-TW" altLang="en-US" sz="5400" dirty="0" smtClean="0"/>
              <a:t>是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耶</a:t>
            </a:r>
            <a:r>
              <a:rPr lang="zh-TW" altLang="en-US" sz="5400" dirty="0"/>
              <a:t>穌永遠</a:t>
            </a:r>
            <a:r>
              <a:rPr lang="zh-TW" altLang="en-US" sz="5400" dirty="0" smtClean="0"/>
              <a:t>愛</a:t>
            </a:r>
            <a:r>
              <a:rPr lang="zh-CN" altLang="en-US" sz="5400" dirty="0" smtClean="0">
                <a:latin typeface="新細明體" pitchFamily="18" charset="-120"/>
                <a:ea typeface="新細明體" pitchFamily="18" charset="-120"/>
              </a:rPr>
              <a:t>你</a:t>
            </a:r>
            <a:endParaRPr lang="en-US" sz="5400" dirty="0">
              <a:latin typeface="新細明體" pitchFamily="18" charset="-120"/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+mj-ea"/>
              </a:rPr>
              <a:t>耶穌愛</a:t>
            </a:r>
            <a:r>
              <a:rPr lang="zh-CN" altLang="en-US" dirty="0">
                <a:latin typeface="新細明體" pitchFamily="18" charset="-120"/>
                <a:ea typeface="新細明體" pitchFamily="18" charset="-120"/>
              </a:rPr>
              <a:t>你</a:t>
            </a:r>
            <a:endParaRPr lang="en-US" dirty="0">
              <a:latin typeface="新細明體" pitchFamily="18" charset="-120"/>
              <a:ea typeface="新細明體" pitchFamily="18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耶穌</a:t>
            </a:r>
            <a:r>
              <a:rPr lang="zh-TW" altLang="en-US" sz="5400" dirty="0" smtClean="0"/>
              <a:t>救你  耶</a:t>
            </a:r>
            <a:r>
              <a:rPr lang="zh-TW" altLang="en-US" sz="5400" dirty="0"/>
              <a:t>穌救</a:t>
            </a:r>
            <a:r>
              <a:rPr lang="zh-TW" altLang="en-US" sz="5400" dirty="0" smtClean="0"/>
              <a:t>你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在</a:t>
            </a:r>
            <a:r>
              <a:rPr lang="zh-TW" altLang="en-US" sz="5400" dirty="0"/>
              <a:t>你生命</a:t>
            </a:r>
            <a:r>
              <a:rPr lang="zh-TW" altLang="en-US" sz="5400" dirty="0" smtClean="0"/>
              <a:t>中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最</a:t>
            </a:r>
            <a:r>
              <a:rPr lang="zh-TW" altLang="en-US" sz="5400" dirty="0"/>
              <a:t>大的盼望就</a:t>
            </a:r>
            <a:r>
              <a:rPr lang="zh-TW" altLang="en-US" sz="5400" dirty="0" smtClean="0"/>
              <a:t>是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耶</a:t>
            </a:r>
            <a:r>
              <a:rPr lang="zh-TW" altLang="en-US" sz="5400" dirty="0"/>
              <a:t>穌祂能救你</a:t>
            </a:r>
            <a:endParaRPr lang="en-US" sz="5400" dirty="0">
              <a:latin typeface="新細明體" pitchFamily="18" charset="-120"/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+mj-ea"/>
              </a:rPr>
              <a:t>耶穌愛</a:t>
            </a:r>
            <a:r>
              <a:rPr lang="zh-CN" altLang="en-US" dirty="0">
                <a:latin typeface="新細明體" pitchFamily="18" charset="-120"/>
                <a:ea typeface="新細明體" pitchFamily="18" charset="-120"/>
              </a:rPr>
              <a:t>你</a:t>
            </a:r>
            <a:endParaRPr lang="en-US" dirty="0">
              <a:latin typeface="新細明體" pitchFamily="18" charset="-120"/>
              <a:ea typeface="新細明體" pitchFamily="18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救你脫</a:t>
            </a:r>
            <a:r>
              <a:rPr lang="zh-TW" altLang="en-US" sz="5400" dirty="0" smtClean="0"/>
              <a:t>離  脫</a:t>
            </a:r>
            <a:r>
              <a:rPr lang="zh-TW" altLang="en-US" sz="5400" dirty="0"/>
              <a:t>離罪惡權</a:t>
            </a:r>
            <a:r>
              <a:rPr lang="zh-TW" altLang="en-US" sz="5400" dirty="0" smtClean="0"/>
              <a:t>勢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帶</a:t>
            </a:r>
            <a:r>
              <a:rPr lang="zh-TW" altLang="en-US" sz="5400" dirty="0"/>
              <a:t>你進</a:t>
            </a:r>
            <a:r>
              <a:rPr lang="zh-TW" altLang="en-US" sz="5400" dirty="0" smtClean="0"/>
              <a:t>入  進</a:t>
            </a:r>
            <a:r>
              <a:rPr lang="zh-TW" altLang="en-US" sz="5400" dirty="0"/>
              <a:t>入光明國</a:t>
            </a:r>
            <a:r>
              <a:rPr lang="zh-TW" altLang="en-US" sz="5400" dirty="0" smtClean="0"/>
              <a:t>度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哦  耶</a:t>
            </a:r>
            <a:r>
              <a:rPr lang="zh-TW" altLang="en-US" sz="5400" dirty="0"/>
              <a:t>穌愛</a:t>
            </a:r>
            <a:r>
              <a:rPr lang="zh-TW" altLang="en-US" sz="5400" dirty="0" smtClean="0"/>
              <a:t>你  祂</a:t>
            </a:r>
            <a:r>
              <a:rPr lang="zh-TW" altLang="en-US" sz="5400" dirty="0"/>
              <a:t>能救</a:t>
            </a:r>
            <a:r>
              <a:rPr lang="zh-TW" altLang="en-US" sz="5400" dirty="0" smtClean="0"/>
              <a:t>你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耶</a:t>
            </a:r>
            <a:r>
              <a:rPr lang="zh-TW" altLang="en-US" sz="5400" dirty="0"/>
              <a:t>穌永遠愛你</a:t>
            </a:r>
            <a:endParaRPr lang="en-US" sz="5400" dirty="0">
              <a:latin typeface="新細明體" pitchFamily="18" charset="-120"/>
              <a:ea typeface="新細明體" pitchFamily="18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luxe">
  <a:themeElements>
    <a:clrScheme name="Deluxe">
      <a:dk1>
        <a:sysClr val="windowText" lastClr="000000"/>
      </a:dk1>
      <a:lt1>
        <a:sysClr val="window" lastClr="FFFFFF"/>
      </a:lt1>
      <a:dk2>
        <a:srgbClr val="30356E"/>
      </a:dk2>
      <a:lt2>
        <a:srgbClr val="FFF9E5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FA7D7A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</TotalTime>
  <Words>99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Deluxe</vt:lpstr>
      <vt:lpstr>耶穌愛你</vt:lpstr>
      <vt:lpstr>耶穌愛你</vt:lpstr>
      <vt:lpstr>耶穌愛你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耶穌愛你</dc:title>
  <dc:creator>Microsoft Windows</dc:creator>
  <cp:lastModifiedBy>Microsoft Windows</cp:lastModifiedBy>
  <cp:revision>1</cp:revision>
  <dcterms:created xsi:type="dcterms:W3CDTF">2012-12-24T13:30:59Z</dcterms:created>
  <dcterms:modified xsi:type="dcterms:W3CDTF">2012-12-24T13:33:24Z</dcterms:modified>
</cp:coreProperties>
</file>