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C7E0D79-B051-4E63-B65C-8A52133E4F35}" type="datetimeFigureOut">
              <a:rPr lang="zh-TW" altLang="en-US" smtClean="0"/>
              <a:t>2015/8/23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E919749-2B92-454A-A3A3-393BAE42EA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離去患難黑暗等苦情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</a:t>
            </a:r>
            <a:r>
              <a:rPr kumimoji="1" lang="en-US" altLang="zh-TW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入主所賜</a:t>
            </a:r>
            <a:r>
              <a:rPr kumimoji="1" lang="en-US" altLang="zh-TW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歡樂與光明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離去束縛</a:t>
            </a:r>
            <a:r>
              <a:rPr kumimoji="1" lang="en-US" altLang="zh-TW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入主之安寧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離去缺乏 入主之充盈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離去罪惡</a:t>
            </a:r>
            <a:r>
              <a:rPr kumimoji="1" lang="en-US" altLang="zh-TW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住在主裡面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離去羞恥驕傲及妒忌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 耶穌我來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背十字架 順服主旨意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離去怨歎 讚美主恩深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離去絕望歡候主再臨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如鳥生翼 永遠能奮興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離去墳墓黑暗的驚慌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 耶穌我來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入主明宮 快樂與榮光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離去罪惡 永死的深坑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人主所賜無限的平安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永遠見主 燦爛戴華冠</a:t>
            </a:r>
            <a:endParaRPr kumimoji="1" lang="en-US" altLang="zh-TW" sz="5400" dirty="0" smtClean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TW" altLang="en-US" sz="5400" dirty="0" smtClean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耶穌我來就你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172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地鐵</vt:lpstr>
      <vt:lpstr>耶穌我來就你</vt:lpstr>
      <vt:lpstr>耶穌我來就你</vt:lpstr>
      <vt:lpstr>耶穌我來就你</vt:lpstr>
      <vt:lpstr>耶穌我來就你</vt:lpstr>
      <vt:lpstr>耶穌我來就你</vt:lpstr>
      <vt:lpstr>耶穌我來就你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耶穌我來就你</dc:title>
  <dc:creator>大唐</dc:creator>
  <cp:lastModifiedBy>大唐</cp:lastModifiedBy>
  <cp:revision>1</cp:revision>
  <dcterms:created xsi:type="dcterms:W3CDTF">2015-08-23T02:06:24Z</dcterms:created>
  <dcterms:modified xsi:type="dcterms:W3CDTF">2015-08-23T02:06:52Z</dcterms:modified>
</cp:coreProperties>
</file>