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3E7282-3862-45AD-8CA0-6240484C2ACC}" type="datetimeFigureOut">
              <a:rPr lang="zh-TW" altLang="en-US" smtClean="0"/>
              <a:t>2016/12/23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耶穌我恩主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主啊你是</a:t>
            </a:r>
            <a:r>
              <a:rPr lang="zh-TW" altLang="en-US" sz="5400" dirty="0" smtClean="0"/>
              <a:t>神 遠勝</a:t>
            </a:r>
            <a:r>
              <a:rPr lang="zh-TW" altLang="en-US" sz="5400" dirty="0"/>
              <a:t>一切別</a:t>
            </a:r>
            <a:r>
              <a:rPr lang="zh-TW" altLang="en-US" sz="5400" dirty="0" smtClean="0"/>
              <a:t>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萬</a:t>
            </a:r>
            <a:r>
              <a:rPr lang="zh-TW" altLang="en-US" sz="5400" dirty="0"/>
              <a:t>有的</a:t>
            </a:r>
            <a:r>
              <a:rPr lang="zh-TW" altLang="en-US" sz="5400" dirty="0" smtClean="0"/>
              <a:t>主宰 是</a:t>
            </a:r>
            <a:r>
              <a:rPr lang="zh-TW" altLang="en-US" sz="5400" dirty="0"/>
              <a:t>我生命</a:t>
            </a:r>
            <a:r>
              <a:rPr lang="zh-TW" altLang="en-US" sz="5400" dirty="0" smtClean="0"/>
              <a:t>源頭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本居於高處 卻降生這世上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與世人分享真愛與真理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耶穌我恩主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皆因主</a:t>
            </a:r>
            <a:r>
              <a:rPr lang="zh-TW" altLang="en-US" sz="5400" dirty="0" smtClean="0"/>
              <a:t>厚愛 今天</a:t>
            </a:r>
            <a:r>
              <a:rPr lang="zh-TW" altLang="en-US" sz="5400" dirty="0"/>
              <a:t>充滿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扭轉</a:t>
            </a:r>
            <a:r>
              <a:rPr lang="zh-TW" altLang="en-US" sz="5400" dirty="0"/>
              <a:t>醜與</a:t>
            </a:r>
            <a:r>
              <a:rPr lang="zh-TW" altLang="en-US" sz="5400" dirty="0" smtClean="0"/>
              <a:t>惡 明亮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心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極力</a:t>
            </a:r>
            <a:r>
              <a:rPr lang="zh-TW" altLang="en-US" sz="5400" dirty="0"/>
              <a:t>地</a:t>
            </a:r>
            <a:r>
              <a:rPr lang="zh-TW" altLang="en-US" sz="5400" dirty="0" smtClean="0"/>
              <a:t>讚美 耶穌</a:t>
            </a:r>
            <a:r>
              <a:rPr lang="zh-TW" altLang="en-US" sz="5400" dirty="0"/>
              <a:t>我恩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一生</a:t>
            </a:r>
            <a:r>
              <a:rPr lang="zh-TW" altLang="en-US" sz="5400" dirty="0"/>
              <a:t>也</a:t>
            </a:r>
            <a:r>
              <a:rPr lang="zh-TW" altLang="en-US" sz="5400" dirty="0" smtClean="0"/>
              <a:t>精彩 只</a:t>
            </a:r>
            <a:r>
              <a:rPr lang="zh-TW" altLang="en-US" sz="5400" dirty="0"/>
              <a:t>因有你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耶穌我恩主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主啊你聖</a:t>
            </a:r>
            <a:r>
              <a:rPr lang="zh-TW" altLang="en-US" sz="5400" dirty="0" smtClean="0"/>
              <a:t>名 配</a:t>
            </a:r>
            <a:r>
              <a:rPr lang="zh-TW" altLang="en-US" sz="5400" dirty="0"/>
              <a:t>得稱讚</a:t>
            </a:r>
            <a:r>
              <a:rPr lang="zh-TW" altLang="en-US" sz="5400" dirty="0" smtClean="0"/>
              <a:t>頌揚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我生命</a:t>
            </a:r>
            <a:r>
              <a:rPr lang="zh-TW" altLang="en-US" sz="5400" dirty="0" smtClean="0"/>
              <a:t>力量</a:t>
            </a:r>
            <a:r>
              <a:rPr lang="en-US" altLang="zh-TW" sz="5400" dirty="0"/>
              <a:t> </a:t>
            </a:r>
            <a:r>
              <a:rPr lang="zh-TW" altLang="en-US" sz="5400" dirty="0" smtClean="0"/>
              <a:t>是</a:t>
            </a:r>
            <a:r>
              <a:rPr lang="zh-TW" altLang="en-US" sz="5400" dirty="0"/>
              <a:t>我的</a:t>
            </a:r>
            <a:r>
              <a:rPr lang="zh-TW" altLang="en-US" sz="5400" dirty="0" smtClean="0"/>
              <a:t>保障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盡</a:t>
            </a:r>
            <a:r>
              <a:rPr lang="zh-TW" altLang="en-US" sz="5400" dirty="0"/>
              <a:t>管翻</a:t>
            </a:r>
            <a:r>
              <a:rPr lang="zh-TW" altLang="en-US" sz="5400" dirty="0" smtClean="0"/>
              <a:t>風雨 我</a:t>
            </a:r>
            <a:r>
              <a:rPr lang="zh-TW" altLang="en-US" sz="5400" dirty="0"/>
              <a:t>的心也</a:t>
            </a:r>
            <a:r>
              <a:rPr lang="zh-TW" altLang="en-US" sz="5400" dirty="0" smtClean="0"/>
              <a:t>安穩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是浮生的方向與指引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耶穌我恩主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皆因主</a:t>
            </a:r>
            <a:r>
              <a:rPr lang="zh-TW" altLang="en-US" sz="5400" dirty="0" smtClean="0"/>
              <a:t>厚愛 今天</a:t>
            </a:r>
            <a:r>
              <a:rPr lang="zh-TW" altLang="en-US" sz="5400" dirty="0"/>
              <a:t>充滿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扭轉</a:t>
            </a:r>
            <a:r>
              <a:rPr lang="zh-TW" altLang="en-US" sz="5400" dirty="0"/>
              <a:t>醜與</a:t>
            </a:r>
            <a:r>
              <a:rPr lang="zh-TW" altLang="en-US" sz="5400" dirty="0" smtClean="0"/>
              <a:t>惡 明亮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心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極力</a:t>
            </a:r>
            <a:r>
              <a:rPr lang="zh-TW" altLang="en-US" sz="5400" dirty="0"/>
              <a:t>地</a:t>
            </a:r>
            <a:r>
              <a:rPr lang="zh-TW" altLang="en-US" sz="5400" dirty="0" smtClean="0"/>
              <a:t>讚美 耶穌</a:t>
            </a:r>
            <a:r>
              <a:rPr lang="zh-TW" altLang="en-US" sz="5400" dirty="0"/>
              <a:t>我恩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一生</a:t>
            </a:r>
            <a:r>
              <a:rPr lang="zh-TW" altLang="en-US" sz="5400" dirty="0"/>
              <a:t>也</a:t>
            </a:r>
            <a:r>
              <a:rPr lang="zh-TW" altLang="en-US" sz="5400" dirty="0" smtClean="0"/>
              <a:t>精彩 只</a:t>
            </a:r>
            <a:r>
              <a:rPr lang="zh-TW" altLang="en-US" sz="5400" dirty="0"/>
              <a:t>因有你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</TotalTime>
  <Words>136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流線</vt:lpstr>
      <vt:lpstr>耶穌我恩主</vt:lpstr>
      <vt:lpstr>耶穌我恩主</vt:lpstr>
      <vt:lpstr>耶穌我恩主</vt:lpstr>
      <vt:lpstr>耶穌我恩主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耶穌我恩主</dc:title>
  <dc:creator>大唐</dc:creator>
  <cp:lastModifiedBy>大唐</cp:lastModifiedBy>
  <cp:revision>1</cp:revision>
  <dcterms:created xsi:type="dcterms:W3CDTF">2016-12-23T03:22:40Z</dcterms:created>
  <dcterms:modified xsi:type="dcterms:W3CDTF">2016-12-23T03:24:37Z</dcterms:modified>
</cp:coreProperties>
</file>