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96A9FD-A610-4BB9-9BBD-F60476ACF094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F26A84D9-13C6-4C73-9D7A-77371B958A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A9FD-A610-4BB9-9BBD-F60476ACF094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84D9-13C6-4C73-9D7A-77371B958A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A9FD-A610-4BB9-9BBD-F60476ACF094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84D9-13C6-4C73-9D7A-77371B958A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A9FD-A610-4BB9-9BBD-F60476ACF094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84D9-13C6-4C73-9D7A-77371B958A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96A9FD-A610-4BB9-9BBD-F60476ACF094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84D9-13C6-4C73-9D7A-77371B958A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A9FD-A610-4BB9-9BBD-F60476ACF094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84D9-13C6-4C73-9D7A-77371B958A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A9FD-A610-4BB9-9BBD-F60476ACF094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84D9-13C6-4C73-9D7A-77371B958A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96A9FD-A610-4BB9-9BBD-F60476ACF094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84D9-13C6-4C73-9D7A-77371B958A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A9FD-A610-4BB9-9BBD-F60476ACF094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84D9-13C6-4C73-9D7A-77371B958A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96A9FD-A610-4BB9-9BBD-F60476ACF094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84D9-13C6-4C73-9D7A-77371B958A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96A9FD-A610-4BB9-9BBD-F60476ACF094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84D9-13C6-4C73-9D7A-77371B958A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CA96A9FD-A610-4BB9-9BBD-F60476ACF094}" type="datetimeFigureOut">
              <a:rPr lang="zh-TW" altLang="en-US" smtClean="0"/>
              <a:t>2013/9/8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F26A84D9-13C6-4C73-9D7A-77371B958AC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耶穌我愛你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耶穌我愛你</a:t>
            </a:r>
            <a:r>
              <a:rPr lang="en-US" sz="5400" dirty="0"/>
              <a:t>  </a:t>
            </a:r>
            <a:r>
              <a:rPr lang="zh-TW" altLang="en-US" sz="5400" dirty="0"/>
              <a:t>俯伏在你面前</a:t>
            </a:r>
          </a:p>
          <a:p>
            <a:pPr algn="ctr">
              <a:buNone/>
            </a:pPr>
            <a:r>
              <a:rPr lang="zh-TW" altLang="en-US" sz="5400" dirty="0"/>
              <a:t>讚美敬拜你 主我王</a:t>
            </a:r>
          </a:p>
          <a:p>
            <a:pPr algn="ctr">
              <a:buNone/>
            </a:pPr>
            <a:r>
              <a:rPr lang="zh-TW" altLang="en-US" sz="5400" dirty="0"/>
              <a:t>哈利路亞</a:t>
            </a:r>
            <a:r>
              <a:rPr lang="en-US" sz="5400" dirty="0"/>
              <a:t>   </a:t>
            </a:r>
            <a:r>
              <a:rPr lang="zh-TW" altLang="en-US" sz="5400" dirty="0" smtClean="0"/>
              <a:t>哈利路亞</a:t>
            </a:r>
            <a:endParaRPr lang="en-US" altLang="zh-TW" sz="5400" dirty="0"/>
          </a:p>
          <a:p>
            <a:pPr algn="ctr">
              <a:buNone/>
            </a:pPr>
            <a:r>
              <a:rPr lang="zh-TW" altLang="en-US" sz="5400" dirty="0" smtClean="0"/>
              <a:t>哈利路亞</a:t>
            </a:r>
            <a:r>
              <a:rPr lang="en-US" sz="5400" dirty="0" smtClean="0"/>
              <a:t>   </a:t>
            </a:r>
            <a:r>
              <a:rPr lang="zh-TW" altLang="en-US" sz="5400" dirty="0" smtClean="0"/>
              <a:t>哈利路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3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Theme13</Template>
  <TotalTime>0</TotalTime>
  <Words>35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Theme13</vt:lpstr>
      <vt:lpstr>耶穌我愛你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耶穌我愛你</dc:title>
  <dc:creator>DAIDUONG</dc:creator>
  <cp:lastModifiedBy>DAIDUONG</cp:lastModifiedBy>
  <cp:revision>1</cp:revision>
  <dcterms:created xsi:type="dcterms:W3CDTF">2013-09-08T11:54:57Z</dcterms:created>
  <dcterms:modified xsi:type="dcterms:W3CDTF">2013-09-08T11:55:52Z</dcterms:modified>
</cp:coreProperties>
</file>