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DE9-D998-46EE-A7F6-2451886AED5C}" type="datetimeFigureOut">
              <a:rPr lang="zh-TW" altLang="en-US" smtClean="0"/>
              <a:pPr/>
              <a:t>2013/5/18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E0A0-6D11-4CE9-84D9-7FC0A8AC71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耶穌的愛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耶穌基督降在世間</a:t>
            </a:r>
            <a:r>
              <a:rPr lang="zh-TW" altLang="en-US" sz="5400" dirty="0" smtClean="0"/>
              <a:t>上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為挽救一切</a:t>
            </a:r>
            <a:r>
              <a:rPr lang="zh-TW" altLang="en-US" sz="5400" dirty="0" smtClean="0"/>
              <a:t>眾生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而祂甘心獻奉上生命</a:t>
            </a:r>
          </a:p>
          <a:p>
            <a:pPr algn="ctr">
              <a:buNone/>
            </a:pPr>
            <a:r>
              <a:rPr lang="zh-TW" altLang="en-US" sz="5400" dirty="0"/>
              <a:t>流熱血將我罪來潔淨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耶穌的愛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為世人作</a:t>
            </a:r>
            <a:r>
              <a:rPr lang="zh-TW" altLang="en-US" sz="5400" dirty="0" smtClean="0"/>
              <a:t>犧牲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為世人傳真</a:t>
            </a:r>
            <a:r>
              <a:rPr lang="zh-TW" altLang="en-US" sz="5400" dirty="0" smtClean="0"/>
              <a:t>義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偉大耶穌基督</a:t>
            </a:r>
            <a:r>
              <a:rPr lang="zh-TW" altLang="en-US" sz="5400" dirty="0" smtClean="0"/>
              <a:t>你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捱盡痛苦在寶架</a:t>
            </a:r>
            <a:r>
              <a:rPr lang="zh-TW" altLang="en-US" sz="5400" dirty="0" smtClean="0"/>
              <a:t>上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耶穌的愛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人的一生充滿百千罪</a:t>
            </a:r>
          </a:p>
          <a:p>
            <a:pPr algn="ctr">
              <a:buNone/>
            </a:pPr>
            <a:r>
              <a:rPr lang="zh-TW" altLang="en-US" sz="5400" dirty="0"/>
              <a:t>沒法去解困脫掙</a:t>
            </a:r>
          </a:p>
          <a:p>
            <a:pPr algn="ctr">
              <a:buNone/>
            </a:pPr>
            <a:r>
              <a:rPr lang="zh-TW" altLang="en-US" sz="5400" dirty="0"/>
              <a:t>求祂開恩救贖我心靈</a:t>
            </a:r>
          </a:p>
          <a:p>
            <a:pPr algn="ctr">
              <a:buNone/>
            </a:pPr>
            <a:r>
              <a:rPr lang="zh-TW" altLang="en-US" sz="5400" dirty="0"/>
              <a:t>循導</a:t>
            </a:r>
            <a:r>
              <a:rPr lang="zh-TW" altLang="en-US" sz="5400"/>
              <a:t>我</a:t>
            </a:r>
            <a:r>
              <a:rPr lang="zh-TW" altLang="en-US" sz="5400" smtClean="0"/>
              <a:t>堅定</a:t>
            </a:r>
            <a:r>
              <a:rPr lang="zh-TW" altLang="en-US" sz="5400" dirty="0"/>
              <a:t>再更生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耶穌的愛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願聖靈降我心</a:t>
            </a:r>
          </a:p>
          <a:p>
            <a:pPr algn="ctr">
              <a:buNone/>
            </a:pPr>
            <a:r>
              <a:rPr lang="zh-TW" altLang="en-US" sz="5400" dirty="0"/>
              <a:t>讓我脫離愁厄運</a:t>
            </a:r>
          </a:p>
          <a:p>
            <a:pPr algn="ctr">
              <a:buNone/>
            </a:pPr>
            <a:r>
              <a:rPr lang="zh-TW" altLang="en-US" sz="5400" dirty="0"/>
              <a:t>信從耶穌基督你</a:t>
            </a:r>
          </a:p>
          <a:p>
            <a:pPr algn="ctr">
              <a:buNone/>
            </a:pPr>
            <a:r>
              <a:rPr lang="zh-TW" altLang="en-US" sz="5400" dirty="0"/>
              <a:t>尋覓那生命永恆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0</TotalTime>
  <Words>96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行雲流水</vt:lpstr>
      <vt:lpstr>耶穌的愛</vt:lpstr>
      <vt:lpstr>耶穌的愛</vt:lpstr>
      <vt:lpstr>耶穌的愛</vt:lpstr>
      <vt:lpstr>耶穌的愛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耶穌的愛</dc:title>
  <dc:creator>DAIDUONG</dc:creator>
  <cp:lastModifiedBy>DAIDUONG</cp:lastModifiedBy>
  <cp:revision>2</cp:revision>
  <dcterms:created xsi:type="dcterms:W3CDTF">2013-05-18T12:31:39Z</dcterms:created>
  <dcterms:modified xsi:type="dcterms:W3CDTF">2013-05-18T12:35:20Z</dcterms:modified>
</cp:coreProperties>
</file>