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BCC7-C409-4491-A623-4D1DE5CBAC1E}" type="datetimeFigureOut">
              <a:rPr lang="zh-TW" altLang="en-US" smtClean="0"/>
              <a:t>2017/7/30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4892-9A9F-483A-A5EF-CD20A75A656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BCC7-C409-4491-A623-4D1DE5CBAC1E}" type="datetimeFigureOut">
              <a:rPr lang="zh-TW" altLang="en-US" smtClean="0"/>
              <a:t>2017/7/30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4892-9A9F-483A-A5EF-CD20A75A656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BCC7-C409-4491-A623-4D1DE5CBAC1E}" type="datetimeFigureOut">
              <a:rPr lang="zh-TW" altLang="en-US" smtClean="0"/>
              <a:t>2017/7/30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4892-9A9F-483A-A5EF-CD20A75A656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BCC7-C409-4491-A623-4D1DE5CBAC1E}" type="datetimeFigureOut">
              <a:rPr lang="zh-TW" altLang="en-US" smtClean="0"/>
              <a:t>2017/7/30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4892-9A9F-483A-A5EF-CD20A75A656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BCC7-C409-4491-A623-4D1DE5CBAC1E}" type="datetimeFigureOut">
              <a:rPr lang="zh-TW" altLang="en-US" smtClean="0"/>
              <a:t>2017/7/30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4892-9A9F-483A-A5EF-CD20A75A656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BCC7-C409-4491-A623-4D1DE5CBAC1E}" type="datetimeFigureOut">
              <a:rPr lang="zh-TW" altLang="en-US" smtClean="0"/>
              <a:t>2017/7/30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4892-9A9F-483A-A5EF-CD20A75A656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BCC7-C409-4491-A623-4D1DE5CBAC1E}" type="datetimeFigureOut">
              <a:rPr lang="zh-TW" altLang="en-US" smtClean="0"/>
              <a:t>2017/7/30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4892-9A9F-483A-A5EF-CD20A75A656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BCC7-C409-4491-A623-4D1DE5CBAC1E}" type="datetimeFigureOut">
              <a:rPr lang="zh-TW" altLang="en-US" smtClean="0"/>
              <a:t>2017/7/30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4892-9A9F-483A-A5EF-CD20A75A656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BCC7-C409-4491-A623-4D1DE5CBAC1E}" type="datetimeFigureOut">
              <a:rPr lang="zh-TW" altLang="en-US" smtClean="0"/>
              <a:t>2017/7/30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4892-9A9F-483A-A5EF-CD20A75A656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BCC7-C409-4491-A623-4D1DE5CBAC1E}" type="datetimeFigureOut">
              <a:rPr lang="zh-TW" altLang="en-US" smtClean="0"/>
              <a:t>2017/7/30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4892-9A9F-483A-A5EF-CD20A75A656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BCC7-C409-4491-A623-4D1DE5CBAC1E}" type="datetimeFigureOut">
              <a:rPr lang="zh-TW" altLang="en-US" smtClean="0"/>
              <a:t>2017/7/30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D4892-9A9F-483A-A5EF-CD20A75A656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9BCC7-C409-4491-A623-4D1DE5CBAC1E}" type="datetimeFigureOut">
              <a:rPr lang="zh-TW" altLang="en-US" smtClean="0"/>
              <a:t>2017/7/30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D4892-9A9F-483A-A5EF-CD20A75A656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耶穌祂知道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耶穌祂知道  我一切困難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無何憂無可慮</a:t>
            </a:r>
            <a:r>
              <a:rPr lang="en-US" altLang="zh-CN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CN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只要祂明白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耶穌祂清楚  我一切問題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不必待我去求告  祂已安排好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標題 3"/>
          <p:cNvSpPr txBox="1">
            <a:spLocks/>
          </p:cNvSpPr>
          <p:nvPr/>
        </p:nvSpPr>
        <p:spPr>
          <a:xfrm>
            <a:off x="0" y="6357958"/>
            <a:ext cx="1500166" cy="5000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耶穌祂知道</a:t>
            </a:r>
            <a:r>
              <a:rPr kumimoji="0" lang="en-US" altLang="zh-CN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1/6</a:t>
            </a:r>
            <a:endParaRPr kumimoji="0" lang="zh-TW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85752"/>
            <a:ext cx="9144000" cy="592933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我一切遭遇  耶穌祂知道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雖然目前困難在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一切無變改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但心裡有平安  不在徒煩惱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只要耶穌祂明白</a:t>
            </a: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我心已開懷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標題 3"/>
          <p:cNvSpPr txBox="1">
            <a:spLocks/>
          </p:cNvSpPr>
          <p:nvPr/>
        </p:nvSpPr>
        <p:spPr>
          <a:xfrm>
            <a:off x="0" y="6357958"/>
            <a:ext cx="1500166" cy="5000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耶穌祂知道</a:t>
            </a:r>
            <a:r>
              <a:rPr kumimoji="0" lang="en-US" altLang="zh-CN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2/6</a:t>
            </a:r>
            <a:endParaRPr kumimoji="0" lang="zh-TW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60359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耶穌祂知道  我為何憂傷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祂安慰祂醫治  去除我悲哀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耶穌祂清楚  我所受痛苦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不必待我去哭訴  苦已盡甘來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標題 3"/>
          <p:cNvSpPr txBox="1">
            <a:spLocks/>
          </p:cNvSpPr>
          <p:nvPr/>
        </p:nvSpPr>
        <p:spPr>
          <a:xfrm>
            <a:off x="0" y="6357958"/>
            <a:ext cx="1500166" cy="5000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耶穌祂知道</a:t>
            </a:r>
            <a:r>
              <a:rPr kumimoji="0" lang="en-US" altLang="zh-CN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3/6</a:t>
            </a:r>
            <a:endParaRPr kumimoji="0" lang="zh-TW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85752"/>
            <a:ext cx="9144000" cy="592933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我一切遭遇  耶穌祂知道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雖然目前困難在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一切無變改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但心裡有平安  不在徒煩惱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只要耶穌祂明白</a:t>
            </a: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我心已開懷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3"/>
          <p:cNvSpPr txBox="1">
            <a:spLocks/>
          </p:cNvSpPr>
          <p:nvPr/>
        </p:nvSpPr>
        <p:spPr>
          <a:xfrm>
            <a:off x="0" y="6357958"/>
            <a:ext cx="1500166" cy="5000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耶穌祂知道</a:t>
            </a:r>
            <a:r>
              <a:rPr kumimoji="0" lang="en-US" altLang="zh-CN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4/6</a:t>
            </a:r>
            <a:endParaRPr kumimoji="0" lang="zh-TW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60359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耶穌祂知道  我心所懼怕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壯我膽在我前</a:t>
            </a:r>
            <a:r>
              <a:rPr lang="en-US" altLang="zh-CN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祂是我盾牌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耶穌祂清楚  我原本軟弱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不必待我去爭戰  仇敵已失敗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標題 3"/>
          <p:cNvSpPr txBox="1">
            <a:spLocks/>
          </p:cNvSpPr>
          <p:nvPr/>
        </p:nvSpPr>
        <p:spPr>
          <a:xfrm>
            <a:off x="0" y="6357958"/>
            <a:ext cx="1500166" cy="5000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耶穌祂知道</a:t>
            </a:r>
            <a:r>
              <a:rPr kumimoji="0" lang="en-US" altLang="zh-CN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5/6</a:t>
            </a:r>
            <a:endParaRPr kumimoji="0" lang="zh-TW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85752"/>
            <a:ext cx="9144000" cy="592933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我一切遭遇  耶穌祂知道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雖然目前困難在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一切無變改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但心裡有平安  不在徒煩惱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只要耶穌祂明白</a:t>
            </a: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我心已開懷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3"/>
          <p:cNvSpPr txBox="1">
            <a:spLocks/>
          </p:cNvSpPr>
          <p:nvPr/>
        </p:nvSpPr>
        <p:spPr>
          <a:xfrm>
            <a:off x="0" y="6357958"/>
            <a:ext cx="1500166" cy="5000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耶穌祂知道</a:t>
            </a:r>
            <a:r>
              <a:rPr kumimoji="0" lang="en-US" altLang="zh-CN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6/6</a:t>
            </a:r>
            <a:endParaRPr kumimoji="0" lang="zh-TW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8</TotalTime>
  <Words>205</Words>
  <Application>Microsoft Office PowerPoint</Application>
  <PresentationFormat>如螢幕大小 (4:3)</PresentationFormat>
  <Paragraphs>37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佈景主題11</vt:lpstr>
      <vt:lpstr>耶穌祂知道</vt:lpstr>
      <vt:lpstr>投影片 2</vt:lpstr>
      <vt:lpstr>投影片 3</vt:lpstr>
      <vt:lpstr>投影片 4</vt:lpstr>
      <vt:lpstr>投影片 5</vt:lpstr>
      <vt:lpstr>投影片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耶穌祂知道</dc:title>
  <dc:creator>User</dc:creator>
  <cp:lastModifiedBy>User</cp:lastModifiedBy>
  <cp:revision>1</cp:revision>
  <dcterms:created xsi:type="dcterms:W3CDTF">2017-07-30T03:34:16Z</dcterms:created>
  <dcterms:modified xsi:type="dcterms:W3CDTF">2017-07-30T03:42:28Z</dcterms:modified>
</cp:coreProperties>
</file>