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9B7-B5B5-4A34-9E3E-0CE38F2BFB6A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5409-AF75-4EF0-8B15-D667CB12AB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9B7-B5B5-4A34-9E3E-0CE38F2BFB6A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5409-AF75-4EF0-8B15-D667CB12AB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9B7-B5B5-4A34-9E3E-0CE38F2BFB6A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5409-AF75-4EF0-8B15-D667CB12AB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9B7-B5B5-4A34-9E3E-0CE38F2BFB6A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5409-AF75-4EF0-8B15-D667CB12AB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9B7-B5B5-4A34-9E3E-0CE38F2BFB6A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5409-AF75-4EF0-8B15-D667CB12AB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9B7-B5B5-4A34-9E3E-0CE38F2BFB6A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5409-AF75-4EF0-8B15-D667CB12AB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9B7-B5B5-4A34-9E3E-0CE38F2BFB6A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5409-AF75-4EF0-8B15-D667CB12AB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9B7-B5B5-4A34-9E3E-0CE38F2BFB6A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5409-AF75-4EF0-8B15-D667CB12AB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9B7-B5B5-4A34-9E3E-0CE38F2BFB6A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5409-AF75-4EF0-8B15-D667CB12AB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9B7-B5B5-4A34-9E3E-0CE38F2BFB6A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5409-AF75-4EF0-8B15-D667CB12AB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C9B7-B5B5-4A34-9E3E-0CE38F2BFB6A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95409-AF75-4EF0-8B15-D667CB12AB5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14CC9B7-B5B5-4A34-9E3E-0CE38F2BFB6A}" type="datetimeFigureOut">
              <a:rPr lang="zh-TW" altLang="en-US" smtClean="0"/>
              <a:pPr/>
              <a:t>2013/9/29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C195409-AF75-4EF0-8B15-D667CB12AB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聖哉三一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807361"/>
            <a:ext cx="8715435" cy="4051437"/>
          </a:xfrm>
        </p:spPr>
        <p:txBody>
          <a:bodyPr>
            <a:noAutofit/>
          </a:bodyPr>
          <a:lstStyle/>
          <a:p>
            <a:pPr marL="742950" indent="-742950" algn="ctr">
              <a:buNone/>
            </a:pPr>
            <a:r>
              <a:rPr lang="en-US" altLang="zh-CN" sz="5400" dirty="0" smtClean="0">
                <a:latin typeface="SimSun" pitchFamily="2" charset="-122"/>
                <a:ea typeface="SimSun" pitchFamily="2" charset="-122"/>
              </a:rPr>
              <a:t>1.</a:t>
            </a:r>
            <a:r>
              <a:rPr lang="zh-TW" altLang="en-US" sz="5400" dirty="0" smtClean="0">
                <a:latin typeface="SimSun" pitchFamily="2" charset="-122"/>
                <a:ea typeface="SimSun" pitchFamily="2" charset="-122"/>
              </a:rPr>
              <a:t>聖</a:t>
            </a:r>
            <a:r>
              <a:rPr lang="zh-TW" altLang="en-US" sz="5400" dirty="0" smtClean="0">
                <a:latin typeface="SimSun" pitchFamily="2" charset="-122"/>
                <a:ea typeface="SimSun" pitchFamily="2" charset="-122"/>
              </a:rPr>
              <a:t>哉  聖哉  聖</a:t>
            </a:r>
            <a:r>
              <a:rPr lang="zh-TW" altLang="en-US" sz="5400" dirty="0" smtClean="0">
                <a:latin typeface="SimSun" pitchFamily="2" charset="-122"/>
                <a:ea typeface="SimSun" pitchFamily="2" charset="-122"/>
              </a:rPr>
              <a:t>哉  </a:t>
            </a:r>
            <a:endParaRPr lang="en-US" altLang="zh-TW" sz="5400" dirty="0" smtClean="0">
              <a:latin typeface="SimSun" pitchFamily="2" charset="-122"/>
              <a:ea typeface="SimSun" pitchFamily="2" charset="-122"/>
            </a:endParaRPr>
          </a:p>
          <a:p>
            <a:pPr marL="742950" indent="-742950" algn="ctr">
              <a:buNone/>
            </a:pPr>
            <a:r>
              <a:rPr lang="zh-TW" altLang="en-US" sz="5400" dirty="0" smtClean="0">
                <a:latin typeface="SimSun" pitchFamily="2" charset="-122"/>
                <a:ea typeface="SimSun" pitchFamily="2" charset="-122"/>
              </a:rPr>
              <a:t>全能大主宰</a:t>
            </a:r>
            <a:endParaRPr lang="en-US" altLang="zh-TW" sz="5400" dirty="0" smtClean="0">
              <a:latin typeface="SimSun" pitchFamily="2" charset="-122"/>
              <a:ea typeface="SimSun" pitchFamily="2" charset="-122"/>
            </a:endParaRPr>
          </a:p>
          <a:p>
            <a:pPr marL="742950" indent="-742950"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大眾早晨歡悅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  <a:p>
            <a:pPr marL="742950" indent="-742950"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高聲讚美主名</a:t>
            </a:r>
            <a:endParaRPr lang="en-US" altLang="zh-TW" sz="5400" dirty="0" smtClean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聖哉三一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807361"/>
            <a:ext cx="8715435" cy="4051437"/>
          </a:xfrm>
        </p:spPr>
        <p:txBody>
          <a:bodyPr>
            <a:noAutofit/>
          </a:bodyPr>
          <a:lstStyle/>
          <a:p>
            <a:pPr marL="742950" indent="-742950" algn="ctr">
              <a:buNone/>
            </a:pPr>
            <a:r>
              <a:rPr lang="zh-TW" altLang="en-US" sz="5400" dirty="0" smtClean="0">
                <a:latin typeface="SimSun" pitchFamily="2" charset="-122"/>
                <a:ea typeface="SimSun" pitchFamily="2" charset="-122"/>
              </a:rPr>
              <a:t>聖哉  聖哉  聖哉</a:t>
            </a:r>
            <a:endParaRPr lang="en-US" altLang="zh-TW" sz="5400" dirty="0" smtClean="0">
              <a:latin typeface="SimSun" pitchFamily="2" charset="-122"/>
              <a:ea typeface="SimSun" pitchFamily="2" charset="-122"/>
            </a:endParaRPr>
          </a:p>
          <a:p>
            <a:pPr marL="742950" indent="-742950"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恩賜永無更改</a:t>
            </a:r>
            <a:endParaRPr lang="en-US" altLang="zh-TW" sz="5400" dirty="0" smtClean="0">
              <a:latin typeface="SimSun" pitchFamily="2" charset="-122"/>
              <a:ea typeface="SimSun" pitchFamily="2" charset="-122"/>
            </a:endParaRPr>
          </a:p>
          <a:p>
            <a:pPr marL="742950" indent="-742950"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三位一體神  </a:t>
            </a:r>
            <a:r>
              <a:rPr lang="zh-TW" altLang="en-US" sz="5400" dirty="0" smtClean="0">
                <a:latin typeface="SimSun" pitchFamily="2" charset="-122"/>
                <a:ea typeface="SimSun" pitchFamily="2" charset="-122"/>
              </a:rPr>
              <a:t>父子</a:t>
            </a:r>
            <a:r>
              <a:rPr lang="zh-TW" altLang="en-US" sz="5400" dirty="0" smtClean="0">
                <a:latin typeface="SimSun" pitchFamily="2" charset="-122"/>
                <a:ea typeface="SimSun" pitchFamily="2" charset="-122"/>
              </a:rPr>
              <a:t>與聖靈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聖哉三一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807361"/>
            <a:ext cx="8715435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CN" sz="5400" dirty="0" smtClean="0">
                <a:latin typeface="SimSun" pitchFamily="2" charset="-122"/>
                <a:ea typeface="SimSun" pitchFamily="2" charset="-122"/>
              </a:rPr>
              <a:t>2.</a:t>
            </a:r>
            <a:r>
              <a:rPr lang="zh-TW" altLang="en-US" sz="5400" dirty="0" smtClean="0">
                <a:latin typeface="SimSun" pitchFamily="2" charset="-122"/>
                <a:ea typeface="SimSun" pitchFamily="2" charset="-122"/>
              </a:rPr>
              <a:t>聖哉  聖哉  聖哉</a:t>
            </a:r>
            <a:endParaRPr lang="en-US" altLang="zh-TW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聖</a:t>
            </a: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徒虔崇拜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同將華麗金冠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放於寶座面前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聖哉三一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807361"/>
            <a:ext cx="8715435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基路冰西拉冰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也敬拜全能者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昔在而今在</a:t>
            </a:r>
            <a:r>
              <a:rPr lang="en-US" altLang="zh-CN" sz="5400" dirty="0" smtClean="0">
                <a:latin typeface="SimSun" pitchFamily="2" charset="-122"/>
                <a:ea typeface="SimSun" pitchFamily="2" charset="-122"/>
              </a:rPr>
              <a:t>  </a:t>
            </a: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永在萬萬年</a:t>
            </a:r>
            <a:endParaRPr lang="zh-TW" altLang="en-US" sz="5400" dirty="0" smtClean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聖哉三一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807361"/>
            <a:ext cx="8715435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CN" sz="5400" dirty="0" smtClean="0">
                <a:latin typeface="SimSun" pitchFamily="2" charset="-122"/>
                <a:ea typeface="SimSun" pitchFamily="2" charset="-122"/>
              </a:rPr>
              <a:t>3.</a:t>
            </a:r>
            <a:r>
              <a:rPr lang="zh-TW" altLang="en-US" sz="5400" dirty="0" smtClean="0">
                <a:latin typeface="SimSun" pitchFamily="2" charset="-122"/>
                <a:ea typeface="SimSun" pitchFamily="2" charset="-122"/>
              </a:rPr>
              <a:t>聖哉  聖哉  聖哉</a:t>
            </a:r>
            <a:endParaRPr lang="en-US" altLang="zh-TW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主藏彩雲裡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罪人何得目見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真主威嚴榮光</a:t>
            </a:r>
            <a:endParaRPr lang="zh-TW" altLang="en-US" sz="5400" dirty="0" smtClean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聖哉三一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807361"/>
            <a:ext cx="8715435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惟耶和華至聖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誰能與主比擬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智仁勇全備</a:t>
            </a:r>
            <a:r>
              <a:rPr lang="zh-TW" altLang="en-US" sz="5400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大哉天地王</a:t>
            </a:r>
            <a:r>
              <a:rPr lang="zh-TW" altLang="en-US" sz="5400" dirty="0" smtClean="0">
                <a:latin typeface="SimSun" pitchFamily="2" charset="-122"/>
                <a:ea typeface="SimSun" pitchFamily="2" charset="-122"/>
              </a:rPr>
              <a:t> 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聖哉三一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807361"/>
            <a:ext cx="8715435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CN" sz="5400" dirty="0" smtClean="0">
                <a:latin typeface="SimSun" pitchFamily="2" charset="-122"/>
                <a:ea typeface="SimSun" pitchFamily="2" charset="-122"/>
              </a:rPr>
              <a:t>4.</a:t>
            </a:r>
            <a:r>
              <a:rPr lang="zh-TW" altLang="en-US" sz="5400" dirty="0" smtClean="0">
                <a:latin typeface="SimSun" pitchFamily="2" charset="-122"/>
                <a:ea typeface="SimSun" pitchFamily="2" charset="-122"/>
              </a:rPr>
              <a:t>聖哉  聖哉  聖哉</a:t>
            </a:r>
            <a:endParaRPr lang="en-US" altLang="zh-TW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SimSun" pitchFamily="2" charset="-122"/>
                <a:ea typeface="SimSun" pitchFamily="2" charset="-122"/>
              </a:rPr>
              <a:t>全能大</a:t>
            </a:r>
            <a:r>
              <a:rPr lang="zh-TW" altLang="en-US" sz="5400" dirty="0" smtClean="0">
                <a:latin typeface="SimSun" pitchFamily="2" charset="-122"/>
                <a:ea typeface="SimSun" pitchFamily="2" charset="-122"/>
              </a:rPr>
              <a:t>主宰</a:t>
            </a:r>
            <a:endParaRPr lang="en-US" altLang="zh-TW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天上地下海中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萬物頌主聖名</a:t>
            </a:r>
            <a:endParaRPr lang="en-US" altLang="zh-TW" sz="5400" dirty="0" smtClean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聖哉三一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807361"/>
            <a:ext cx="8715435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SimSun" pitchFamily="2" charset="-122"/>
                <a:ea typeface="SimSun" pitchFamily="2" charset="-122"/>
              </a:rPr>
              <a:t>聖哉  聖哉  聖哉</a:t>
            </a:r>
            <a:endParaRPr lang="en-US" altLang="zh-TW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恩賜永無更改</a:t>
            </a:r>
            <a:endParaRPr lang="en-US" altLang="zh-CN" sz="5400" dirty="0" smtClean="0">
              <a:latin typeface="SimSun" pitchFamily="2" charset="-122"/>
              <a:ea typeface="SimSun" pitchFamily="2" charset="-122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三位一體神</a:t>
            </a:r>
            <a:r>
              <a:rPr lang="en-US" altLang="zh-CN" sz="5400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en-US" altLang="zh-CN" sz="5400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CN" altLang="en-US" sz="5400" dirty="0" smtClean="0">
                <a:latin typeface="SimSun" pitchFamily="2" charset="-122"/>
                <a:ea typeface="SimSun" pitchFamily="2" charset="-122"/>
              </a:rPr>
              <a:t>父子與聖靈</a:t>
            </a:r>
            <a:endParaRPr lang="en-US" altLang="zh-TW" sz="5400" dirty="0" smtClean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4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Theme14</Template>
  <TotalTime>0</TotalTime>
  <Words>165</Words>
  <Application>Microsoft Office PowerPoint</Application>
  <PresentationFormat>如螢幕大小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Theme14</vt:lpstr>
      <vt:lpstr>聖哉三一</vt:lpstr>
      <vt:lpstr>聖哉三一</vt:lpstr>
      <vt:lpstr>聖哉三一</vt:lpstr>
      <vt:lpstr>聖哉三一</vt:lpstr>
      <vt:lpstr>聖哉三一</vt:lpstr>
      <vt:lpstr>聖哉三一</vt:lpstr>
      <vt:lpstr>聖哉三一</vt:lpstr>
      <vt:lpstr>聖哉三一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聖哉三一</dc:title>
  <dc:creator>DAIDUONG</dc:creator>
  <cp:lastModifiedBy>DAIDUONG</cp:lastModifiedBy>
  <cp:revision>2</cp:revision>
  <dcterms:created xsi:type="dcterms:W3CDTF">2013-09-29T00:59:02Z</dcterms:created>
  <dcterms:modified xsi:type="dcterms:W3CDTF">2013-09-29T02:04:43Z</dcterms:modified>
</cp:coreProperties>
</file>