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D7E9-3731-4046-8BC8-7B8BFC50BD7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4AA6-CAD2-440C-90CC-C36965C61C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Last night I lay a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sheeping</a:t>
            </a:r>
            <a:endParaRPr lang="en-US" altLang="zh-TW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There came a dream so fair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I stood in old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jerusalem</a:t>
            </a:r>
            <a:endParaRPr lang="en-US" altLang="zh-TW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Be side the temple there</a:t>
            </a:r>
            <a:endParaRPr lang="zh-TW" alt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No need of moon or stars by night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Or sun to shine by day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It was the new </a:t>
            </a:r>
            <a:r>
              <a:rPr lang="en-US" altLang="zh-TW" sz="4000" b="1" dirty="0" err="1" smtClean="0">
                <a:solidFill>
                  <a:srgbClr val="000066"/>
                </a:solidFill>
              </a:rPr>
              <a:t>jerusalem</a:t>
            </a:r>
            <a:endParaRPr lang="en-US" altLang="zh-TW" sz="40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That would not pass a way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If was the new </a:t>
            </a:r>
            <a:r>
              <a:rPr lang="en-US" altLang="zh-TW" sz="4000" b="1" dirty="0" err="1" smtClean="0">
                <a:solidFill>
                  <a:srgbClr val="000066"/>
                </a:solidFill>
              </a:rPr>
              <a:t>jerusalem</a:t>
            </a:r>
            <a:endParaRPr lang="en-US" altLang="zh-TW" sz="40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That would not pass a way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Jerusalem </a:t>
            </a:r>
            <a:r>
              <a:rPr lang="en-US" altLang="zh-TW" sz="4000" b="1" dirty="0" err="1" smtClean="0">
                <a:solidFill>
                  <a:srgbClr val="000066"/>
                </a:solidFill>
              </a:rPr>
              <a:t>jerusalem</a:t>
            </a:r>
            <a:endParaRPr lang="en-US" altLang="zh-TW" sz="40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Sing for the night is o’er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Hosanna in the </a:t>
            </a:r>
            <a:r>
              <a:rPr lang="en-US" altLang="zh-TW" sz="4000" b="1" dirty="0" err="1" smtClean="0">
                <a:solidFill>
                  <a:srgbClr val="000066"/>
                </a:solidFill>
              </a:rPr>
              <a:t>higtest</a:t>
            </a:r>
            <a:endParaRPr lang="en-US" altLang="zh-TW" sz="40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Hosanna for ever more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Hosanna in the </a:t>
            </a:r>
            <a:r>
              <a:rPr lang="en-US" altLang="zh-TW" sz="4000" b="1" dirty="0" err="1" smtClean="0">
                <a:solidFill>
                  <a:srgbClr val="000066"/>
                </a:solidFill>
              </a:rPr>
              <a:t>higtest</a:t>
            </a:r>
            <a:endParaRPr lang="en-US" altLang="zh-TW" sz="40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Hosanna fore ever more 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Hosanna </a:t>
            </a:r>
            <a:r>
              <a:rPr lang="en-US" altLang="zh-TW" sz="4000" b="1" dirty="0" err="1" smtClean="0">
                <a:solidFill>
                  <a:srgbClr val="000066"/>
                </a:solidFill>
              </a:rPr>
              <a:t>hosanna</a:t>
            </a:r>
            <a:r>
              <a:rPr lang="en-US" altLang="zh-TW" sz="4000" b="1" smtClean="0">
                <a:solidFill>
                  <a:srgbClr val="000066"/>
                </a:solidFill>
              </a:rPr>
              <a:t> amen</a:t>
            </a:r>
            <a:endParaRPr lang="en-US" altLang="zh-TW" sz="40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I heard the children singing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And ever as they sang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Me thought the voice of angels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From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heav’n</a:t>
            </a:r>
            <a:r>
              <a:rPr lang="en-US" altLang="zh-TW" sz="4400" b="1" dirty="0" smtClean="0">
                <a:solidFill>
                  <a:srgbClr val="000066"/>
                </a:solidFill>
              </a:rPr>
              <a:t> in an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swer</a:t>
            </a:r>
            <a:r>
              <a:rPr lang="en-US" altLang="zh-TW" sz="4400" b="1" dirty="0" smtClean="0">
                <a:solidFill>
                  <a:srgbClr val="000066"/>
                </a:solidFill>
              </a:rPr>
              <a:t> rang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Me thought the voice of angels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From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heav’n</a:t>
            </a:r>
            <a:r>
              <a:rPr lang="en-US" altLang="zh-TW" sz="4400" b="1" dirty="0" smtClean="0">
                <a:solidFill>
                  <a:srgbClr val="000066"/>
                </a:solidFill>
              </a:rPr>
              <a:t> in an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swer</a:t>
            </a:r>
            <a:r>
              <a:rPr lang="en-US" altLang="zh-TW" sz="4400" b="1" dirty="0" smtClean="0">
                <a:solidFill>
                  <a:srgbClr val="000066"/>
                </a:solidFill>
              </a:rPr>
              <a:t> </a:t>
            </a:r>
            <a:r>
              <a:rPr lang="en-US" altLang="zh-TW" sz="4400" b="1" dirty="0" smtClean="0">
                <a:solidFill>
                  <a:srgbClr val="000066"/>
                </a:solidFill>
              </a:rPr>
              <a:t>rang</a:t>
            </a:r>
            <a:endParaRPr lang="zh-TW" altLang="en-US" sz="44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Jerusalem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jerusalem</a:t>
            </a:r>
            <a:endParaRPr lang="en-US" altLang="zh-TW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Lift up your gates and sing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Hosanna in the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higtest</a:t>
            </a:r>
            <a:endParaRPr lang="en-US" altLang="zh-TW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400" b="1" dirty="0" err="1" smtClean="0">
                <a:solidFill>
                  <a:srgbClr val="000066"/>
                </a:solidFill>
              </a:rPr>
              <a:t>Hosannah</a:t>
            </a:r>
            <a:r>
              <a:rPr lang="en-US" altLang="zh-TW" sz="4400" b="1" dirty="0" smtClean="0">
                <a:solidFill>
                  <a:srgbClr val="000066"/>
                </a:solidFill>
              </a:rPr>
              <a:t> to your king</a:t>
            </a:r>
            <a:endParaRPr lang="zh-TW" alt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b="1" dirty="0" smtClean="0">
                <a:solidFill>
                  <a:srgbClr val="000066"/>
                </a:solidFill>
              </a:rPr>
              <a:t>And then me thought my dream was changed</a:t>
            </a:r>
          </a:p>
          <a:p>
            <a:pPr algn="ctr">
              <a:buNone/>
            </a:pPr>
            <a:r>
              <a:rPr lang="en-US" altLang="zh-TW" sz="3600" b="1" dirty="0" smtClean="0">
                <a:solidFill>
                  <a:srgbClr val="000066"/>
                </a:solidFill>
              </a:rPr>
              <a:t>The streets no longer rang</a:t>
            </a:r>
          </a:p>
          <a:p>
            <a:pPr algn="ctr">
              <a:buNone/>
            </a:pPr>
            <a:r>
              <a:rPr lang="en-US" altLang="zh-TW" sz="3600" b="1" dirty="0" err="1" smtClean="0">
                <a:solidFill>
                  <a:srgbClr val="000066"/>
                </a:solidFill>
              </a:rPr>
              <a:t>Hush’d</a:t>
            </a:r>
            <a:r>
              <a:rPr lang="en-US" altLang="zh-TW" sz="3600" b="1" dirty="0" smtClean="0">
                <a:solidFill>
                  <a:srgbClr val="000066"/>
                </a:solidFill>
              </a:rPr>
              <a:t> were the glad hosannas</a:t>
            </a:r>
          </a:p>
          <a:p>
            <a:pPr algn="ctr">
              <a:buNone/>
            </a:pPr>
            <a:r>
              <a:rPr lang="en-US" altLang="zh-TW" sz="3600" b="1" dirty="0" smtClean="0">
                <a:solidFill>
                  <a:srgbClr val="000066"/>
                </a:solidFill>
              </a:rPr>
              <a:t>The little children sang</a:t>
            </a:r>
            <a:endParaRPr lang="zh-TW" altLang="en-US" sz="36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The sun grew dark with mystery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The morn was cold and chill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As the shadow of a cross a rose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Up on a lonely hill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As the shadow of a cross a rose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Up on a lonely </a:t>
            </a:r>
            <a:r>
              <a:rPr lang="en-US" altLang="zh-TW" sz="4400" b="1" dirty="0" smtClean="0">
                <a:solidFill>
                  <a:srgbClr val="000066"/>
                </a:solidFill>
              </a:rPr>
              <a:t>hill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Jerusalem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jerusalem</a:t>
            </a:r>
            <a:endParaRPr lang="en-US" altLang="zh-TW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Lift up your gates and sing</a:t>
            </a:r>
          </a:p>
          <a:p>
            <a:pPr algn="ctr">
              <a:buNone/>
            </a:pPr>
            <a:r>
              <a:rPr lang="en-US" altLang="zh-TW" sz="4400" b="1" dirty="0" smtClean="0">
                <a:solidFill>
                  <a:srgbClr val="000066"/>
                </a:solidFill>
              </a:rPr>
              <a:t>Hosanna in the </a:t>
            </a:r>
            <a:r>
              <a:rPr lang="en-US" altLang="zh-TW" sz="4400" b="1" dirty="0" err="1" smtClean="0">
                <a:solidFill>
                  <a:srgbClr val="000066"/>
                </a:solidFill>
              </a:rPr>
              <a:t>higtest</a:t>
            </a:r>
            <a:endParaRPr lang="en-US" altLang="zh-TW" sz="44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400" b="1" dirty="0" err="1" smtClean="0">
                <a:solidFill>
                  <a:srgbClr val="000066"/>
                </a:solidFill>
              </a:rPr>
              <a:t>Hosannah</a:t>
            </a:r>
            <a:r>
              <a:rPr lang="en-US" altLang="zh-TW" sz="4400" b="1" dirty="0" smtClean="0">
                <a:solidFill>
                  <a:srgbClr val="000066"/>
                </a:solidFill>
              </a:rPr>
              <a:t> to your king</a:t>
            </a:r>
            <a:endParaRPr lang="zh-TW" alt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And once again the scene was changed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New earth there seemed to be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I saw the holy city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Be side the </a:t>
            </a:r>
            <a:r>
              <a:rPr lang="en-US" altLang="zh-TW" sz="4000" b="1" dirty="0" err="1" smtClean="0">
                <a:solidFill>
                  <a:srgbClr val="000066"/>
                </a:solidFill>
              </a:rPr>
              <a:t>tideless</a:t>
            </a:r>
            <a:r>
              <a:rPr lang="en-US" altLang="zh-TW" sz="4000" b="1" dirty="0" smtClean="0">
                <a:solidFill>
                  <a:srgbClr val="000066"/>
                </a:solidFill>
              </a:rPr>
              <a:t> sea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The light of god was on its streets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The gates were open wide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And all who would might enter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And no one was denied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聖城頌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No need of moon or stars by night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Or sun to shine by day</a:t>
            </a: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It was the new </a:t>
            </a:r>
            <a:r>
              <a:rPr lang="en-US" altLang="zh-TW" sz="4000" b="1" dirty="0" err="1" smtClean="0">
                <a:solidFill>
                  <a:srgbClr val="000066"/>
                </a:solidFill>
              </a:rPr>
              <a:t>jerusalem</a:t>
            </a:r>
            <a:endParaRPr lang="en-US" altLang="zh-TW" sz="4000" b="1" dirty="0" smtClean="0">
              <a:solidFill>
                <a:srgbClr val="000066"/>
              </a:solidFill>
            </a:endParaRPr>
          </a:p>
          <a:p>
            <a:pPr algn="ctr">
              <a:buNone/>
            </a:pPr>
            <a:r>
              <a:rPr lang="en-US" altLang="zh-TW" sz="4000" b="1" dirty="0" smtClean="0">
                <a:solidFill>
                  <a:srgbClr val="000066"/>
                </a:solidFill>
              </a:rPr>
              <a:t>That would not pass a 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20</TotalTime>
  <Words>319</Words>
  <Application>Microsoft Office PowerPoint</Application>
  <PresentationFormat>如螢幕大小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佈景主題11</vt:lpstr>
      <vt:lpstr>聖城頌</vt:lpstr>
      <vt:lpstr>聖城頌</vt:lpstr>
      <vt:lpstr>聖城頌</vt:lpstr>
      <vt:lpstr>聖城頌</vt:lpstr>
      <vt:lpstr>聖城頌</vt:lpstr>
      <vt:lpstr>聖城頌</vt:lpstr>
      <vt:lpstr>聖城頌</vt:lpstr>
      <vt:lpstr>聖城頌</vt:lpstr>
      <vt:lpstr>聖城頌</vt:lpstr>
      <vt:lpstr>聖城頌</vt:lpstr>
      <vt:lpstr>聖城頌</vt:lpstr>
      <vt:lpstr>聖城頌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聖城頌</dc:title>
  <dc:creator>User</dc:creator>
  <cp:lastModifiedBy>User</cp:lastModifiedBy>
  <cp:revision>3</cp:revision>
  <dcterms:created xsi:type="dcterms:W3CDTF">2017-09-16T04:01:32Z</dcterms:created>
  <dcterms:modified xsi:type="dcterms:W3CDTF">2017-09-16T04:21:48Z</dcterms:modified>
</cp:coreProperties>
</file>