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B4AA-1402-46B5-846B-A57FD5AF7562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0F2A4-032F-48E2-A49E-5741C5CC70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聖潔全能主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尊貴  感謝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都歸於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永遠到永遠高坐寶座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尊貴  感謝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都歸於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昔在  今在  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君王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聖潔全能主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聖潔全能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 何等尊貴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至高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神   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聖潔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 至高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   尊貴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歸於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聖潔全能主</vt:lpstr>
      <vt:lpstr>聖潔全能主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聖潔全能主</dc:title>
  <dc:creator>DaTang</dc:creator>
  <cp:lastModifiedBy>DaTang</cp:lastModifiedBy>
  <cp:revision>1</cp:revision>
  <dcterms:created xsi:type="dcterms:W3CDTF">2018-12-18T13:11:07Z</dcterms:created>
  <dcterms:modified xsi:type="dcterms:W3CDTF">2018-12-18T13:12:58Z</dcterms:modified>
</cp:coreProperties>
</file>