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EB43AF5F-AA27-4CEE-90F4-338006CBDA50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2EA1CE2D-A007-449A-ABB6-D4EC0DCBD9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並在新年蒙福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我們傳好信息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是關乎萬民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並在新年蒙福</a:t>
            </a:r>
            <a:endParaRPr 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Carnival</Template>
  <TotalTime>1</TotalTime>
  <Words>63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Carnival</vt:lpstr>
      <vt:lpstr>聖誕快樂</vt:lpstr>
      <vt:lpstr>聖誕快樂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聖誕快樂</dc:title>
  <dc:creator>Microsoft Windows</dc:creator>
  <cp:lastModifiedBy>Microsoft Windows</cp:lastModifiedBy>
  <cp:revision>1</cp:revision>
  <dcterms:created xsi:type="dcterms:W3CDTF">2012-12-22T08:56:27Z</dcterms:created>
  <dcterms:modified xsi:type="dcterms:W3CDTF">2012-12-22T08:58:04Z</dcterms:modified>
</cp:coreProperties>
</file>