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F184-266F-4091-B85B-4B2C838374D5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AD7B-B5F3-4B83-8FBE-E29AD0B268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聖誕明星大發柔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希望門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指導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我們當行路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燦爛星光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明星美麗輝煌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是我生命真光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明星美麗輝煌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聖誕夜照萬邦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聖誕明星沿路發光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射出遠處光芒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榮耀高照路途康莊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美麗燦爛星光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明星美麗輝煌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是我生命真光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明星美麗輝煌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聖誕夜照萬邦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歡迎聖誕快樂亮光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照我生命險慌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經過黑夜領導平安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耶穌救主我王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聖誕明星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明星美麗輝煌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是我生命真光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明星美麗輝煌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聖誕夜照萬邦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109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聖誕明星</vt:lpstr>
      <vt:lpstr>聖誕明星</vt:lpstr>
      <vt:lpstr>聖誕明星</vt:lpstr>
      <vt:lpstr>聖誕明星</vt:lpstr>
      <vt:lpstr>聖誕明星</vt:lpstr>
      <vt:lpstr>聖誕明星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聖誕明星</dc:title>
  <dc:creator>大唐</dc:creator>
  <cp:lastModifiedBy>大唐</cp:lastModifiedBy>
  <cp:revision>3</cp:revision>
  <dcterms:created xsi:type="dcterms:W3CDTF">2017-12-18T03:41:14Z</dcterms:created>
  <dcterms:modified xsi:type="dcterms:W3CDTF">2017-12-18T09:49:16Z</dcterms:modified>
</cp:coreProperties>
</file>