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pPr/>
              <a:t>2014/12/21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pPr/>
              <a:t>2014/12/21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pPr/>
              <a:t>2014/12/21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pPr/>
              <a:t>2014/12/21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pPr/>
              <a:t>2014/12/21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pPr/>
              <a:t>2014/12/21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pPr/>
              <a:t>2014/12/21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pPr/>
              <a:t>2014/12/21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pPr/>
              <a:t>2014/12/21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pPr/>
              <a:t>2014/12/21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pPr/>
              <a:t>2014/12/21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217CFFB-4766-46B9-9911-8CC8BE70E0A8}" type="datetimeFigureOut">
              <a:rPr lang="zh-TW" altLang="en-US" smtClean="0"/>
              <a:pPr/>
              <a:t>2014/12/21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F39E343-32C9-4A4B-B785-C0A0304501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聖誕結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在很久很久</a:t>
            </a:r>
            <a:r>
              <a:rPr lang="zh-TW" altLang="en-US" sz="5400" dirty="0" smtClean="0"/>
              <a:t>以前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個故事有點</a:t>
            </a:r>
            <a:r>
              <a:rPr lang="zh-TW" altLang="en-US" sz="5400" dirty="0" smtClean="0"/>
              <a:t>特別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它</a:t>
            </a:r>
            <a:r>
              <a:rPr lang="zh-TW" altLang="en-US" sz="5400" dirty="0"/>
              <a:t>說有個嬰孩來到</a:t>
            </a:r>
            <a:r>
              <a:rPr lang="zh-TW" altLang="en-US" sz="5400" dirty="0" smtClean="0"/>
              <a:t>世界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從此以後</a:t>
            </a:r>
            <a:r>
              <a:rPr lang="zh-TW" altLang="en-US" sz="5400" dirty="0"/>
              <a:t>有個聖誕節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聖誕結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全世界為了這</a:t>
            </a:r>
            <a:r>
              <a:rPr lang="zh-TW" altLang="en-US" sz="5400" dirty="0" smtClean="0"/>
              <a:t>一天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送</a:t>
            </a:r>
            <a:r>
              <a:rPr lang="zh-TW" altLang="en-US" sz="5400" dirty="0"/>
              <a:t>著禮物寫著</a:t>
            </a:r>
            <a:r>
              <a:rPr lang="zh-TW" altLang="en-US" sz="5400" dirty="0" smtClean="0"/>
              <a:t>卡片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這</a:t>
            </a:r>
            <a:r>
              <a:rPr lang="zh-TW" altLang="en-US" sz="5400" dirty="0"/>
              <a:t>是許多人心裡一個</a:t>
            </a:r>
            <a:r>
              <a:rPr lang="zh-TW" altLang="en-US" sz="5400" dirty="0" smtClean="0"/>
              <a:t>結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</a:t>
            </a:r>
            <a:r>
              <a:rPr lang="zh-TW" altLang="en-US" sz="5400" dirty="0"/>
              <a:t>瞭解人們為何喜悅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聖誕結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聖誕結 解開了會</a:t>
            </a:r>
            <a:r>
              <a:rPr lang="zh-TW" altLang="en-US" sz="5400" dirty="0" smtClean="0"/>
              <a:t>看見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不是</a:t>
            </a:r>
            <a:r>
              <a:rPr lang="zh-TW" altLang="en-US" sz="5400" dirty="0"/>
              <a:t>熱鬧燈</a:t>
            </a:r>
            <a:r>
              <a:rPr lang="zh-TW" altLang="en-US" sz="5400" dirty="0" smtClean="0"/>
              <a:t>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耶穌降生的夜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聖誕結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這一天 世界更多</a:t>
            </a:r>
            <a:r>
              <a:rPr lang="zh-TW" altLang="en-US" sz="5400" dirty="0" smtClean="0"/>
              <a:t>笑臉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因為</a:t>
            </a:r>
            <a:r>
              <a:rPr lang="zh-TW" altLang="en-US" sz="5400" dirty="0"/>
              <a:t>你我就算不</a:t>
            </a:r>
            <a:r>
              <a:rPr lang="zh-TW" altLang="en-US" sz="5400" dirty="0" smtClean="0"/>
              <a:t>完美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祂能代替一切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</TotalTime>
  <Words>84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佈景主題3</vt:lpstr>
      <vt:lpstr>聖誕結</vt:lpstr>
      <vt:lpstr>聖誕結</vt:lpstr>
      <vt:lpstr>聖誕結</vt:lpstr>
      <vt:lpstr>聖誕結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聖誕結</dc:title>
  <dc:creator>大唐</dc:creator>
  <cp:lastModifiedBy>大唐</cp:lastModifiedBy>
  <cp:revision>1</cp:revision>
  <dcterms:created xsi:type="dcterms:W3CDTF">2014-12-21T12:13:09Z</dcterms:created>
  <dcterms:modified xsi:type="dcterms:W3CDTF">2014-12-21T12:14:47Z</dcterms:modified>
</cp:coreProperties>
</file>