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3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3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4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08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21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99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0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7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88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6F11-2A2E-40F5-B88D-0B9FAEE52B04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9CE4-003C-41D5-8A98-B048553BD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8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10"/>
            <a:ext cx="9157059" cy="686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聖誕老公公</a:t>
            </a:r>
            <a:endParaRPr lang="zh-TW" altLang="en-US" sz="6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9" y="0"/>
            <a:ext cx="9141718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5573" y="2339478"/>
            <a:ext cx="7004819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聖誕老公公公公公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駕著麋鹿雪橇在空中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他要爬窗戶入煙囪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為你帶著禮物衝衝衝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8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973"/>
            <a:ext cx="9144000" cy="688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小小的時候有著一個夢</a:t>
            </a:r>
          </a:p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十二月的天空有聖誕老公公</a:t>
            </a:r>
          </a:p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他會帶來禮物 他會帶來祝福</a:t>
            </a:r>
          </a:p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可是等了好多年 他都沒出現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3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64" y="25"/>
            <a:ext cx="915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848" y="24928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長大的時候有人告訴我</a:t>
            </a:r>
          </a:p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十二月的天空耶穌為我降生</a:t>
            </a:r>
          </a:p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祂會帶來禮物 祂會帶來祝福</a:t>
            </a:r>
          </a:p>
          <a:p>
            <a:pPr marL="0" indent="0">
              <a:buNone/>
            </a:pPr>
            <a:r>
              <a:rPr lang="zh-TW" altLang="en-US" sz="5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聖誕主耶穌 是你我的</a:t>
            </a:r>
            <a:r>
              <a:rPr lang="zh-TW" altLang="en-US" sz="5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幫助</a:t>
            </a:r>
            <a:endParaRPr lang="zh-TW" altLang="en-US" sz="5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2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ãchristmas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133" y="-29149"/>
            <a:ext cx="9122867" cy="68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672" y="1700808"/>
            <a:ext cx="71287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沒有聖誕老公公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只有愛我的主耶穌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賜給我喜樂平安</a:t>
            </a:r>
          </a:p>
          <a:p>
            <a:pPr marL="0" indent="0">
              <a:buNone/>
            </a:pPr>
            <a:r>
              <a:rPr lang="zh-TW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為我們帶來</a:t>
            </a:r>
            <a:r>
              <a:rPr lang="zh-TW" altLang="en-US" sz="60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祝福</a:t>
            </a:r>
            <a:endParaRPr lang="zh-TW" altLang="en-US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74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487213"/>
            <a:ext cx="66967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沒有</a:t>
            </a: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聖誕老公公</a:t>
            </a:r>
          </a:p>
          <a:p>
            <a:pPr marL="0" indent="0">
              <a:buNone/>
            </a:pP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只有愛我的主耶穌</a:t>
            </a:r>
          </a:p>
          <a:p>
            <a:pPr marL="0" indent="0">
              <a:buNone/>
            </a:pP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叮叮噹叮叮噹</a:t>
            </a:r>
          </a:p>
          <a:p>
            <a:pPr marL="0" indent="0">
              <a:buNone/>
            </a:pPr>
            <a:r>
              <a:rPr lang="zh-TW" altLang="en-US" sz="5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耶穌給我們</a:t>
            </a:r>
            <a:r>
              <a:rPr lang="zh-TW" altLang="en-US" sz="5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禮物</a:t>
            </a:r>
            <a:endParaRPr lang="zh-TW" altLang="en-US" sz="5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59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如螢幕大小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聖誕老公公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Guest</dc:creator>
  <cp:lastModifiedBy>Guest</cp:lastModifiedBy>
  <cp:revision>5</cp:revision>
  <dcterms:created xsi:type="dcterms:W3CDTF">2018-11-03T02:11:42Z</dcterms:created>
  <dcterms:modified xsi:type="dcterms:W3CDTF">2018-11-03T02:38:39Z</dcterms:modified>
</cp:coreProperties>
</file>