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373C-B5AC-4AFB-A5B2-B69EC143C429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聖靈請你來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  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充滿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渴望更認識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更深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  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改變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眼睛  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我更多認識你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聖靈請你來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我呼求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歸我主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61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佈景主題11</vt:lpstr>
      <vt:lpstr>聖靈請你來</vt:lpstr>
      <vt:lpstr>聖靈請你來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聖靈請你來</dc:title>
  <dc:creator>User</dc:creator>
  <cp:lastModifiedBy>User</cp:lastModifiedBy>
  <cp:revision>1</cp:revision>
  <dcterms:created xsi:type="dcterms:W3CDTF">2017-08-23T13:14:58Z</dcterms:created>
  <dcterms:modified xsi:type="dcterms:W3CDTF">2017-08-23T13:16:40Z</dcterms:modified>
</cp:coreProperties>
</file>