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F563-AA81-47C9-AEB5-8F895E35A3DE}" type="datetimeFigureOut">
              <a:rPr lang="zh-TW" altLang="en-US" smtClean="0"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ABF3-A240-4A58-A06E-EEF9DBA486D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按照聖經裡所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訓示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由童貞之女生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人世代所盼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拜降生的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願平安歸於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人快樂歌唱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這晚眾星更顯燦爛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皆因救主生世上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原來基督安躺馬槽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牧人正在俯拜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拜降生的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願平安歸於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人快樂歌唱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聽啊  讚歌正飄揚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知否救恩的意義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人人因祂得享永恆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身處美麗天國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拜降生的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願平安歸於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人快樂歌唱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聽啊  天軍讚美聲</vt:lpstr>
      <vt:lpstr>聽啊  天軍讚美聲</vt:lpstr>
      <vt:lpstr>聽啊  天軍讚美聲</vt:lpstr>
      <vt:lpstr>聽啊  天軍讚美聲</vt:lpstr>
      <vt:lpstr>聽啊  天軍讚美聲</vt:lpstr>
      <vt:lpstr>聽啊  天軍讚美聲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聽啊  天軍讚美聲</dc:title>
  <dc:creator>大唐</dc:creator>
  <cp:lastModifiedBy>大唐</cp:lastModifiedBy>
  <cp:revision>1</cp:revision>
  <dcterms:created xsi:type="dcterms:W3CDTF">2017-12-23T08:03:39Z</dcterms:created>
  <dcterms:modified xsi:type="dcterms:W3CDTF">2017-12-23T08:05:42Z</dcterms:modified>
</cp:coreProperties>
</file>