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AB9C0F-3E49-40C5-AA70-3D537DB63101}" type="datetimeFigureOut">
              <a:rPr lang="zh-TW" altLang="en-US" smtClean="0"/>
              <a:t>2016/1/9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我屬於</a:t>
            </a:r>
            <a:r>
              <a:rPr lang="zh-TW" altLang="en-US" sz="5400" dirty="0" smtClean="0"/>
              <a:t>你 你</a:t>
            </a:r>
            <a:r>
              <a:rPr lang="zh-TW" altLang="en-US" sz="5400" dirty="0"/>
              <a:t>是我永遠的</a:t>
            </a:r>
            <a:r>
              <a:rPr lang="zh-TW" altLang="en-US" sz="5400" dirty="0" smtClean="0"/>
              <a:t>福分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只想</a:t>
            </a:r>
            <a:r>
              <a:rPr lang="zh-TW" altLang="en-US" sz="5400" dirty="0"/>
              <a:t>日夜在你殿中獻上敬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定睛</a:t>
            </a:r>
            <a:r>
              <a:rPr lang="zh-TW" altLang="en-US" sz="5400" dirty="0"/>
              <a:t>在你的榮美</a:t>
            </a:r>
          </a:p>
          <a:p>
            <a:pPr algn="ctr">
              <a:buNone/>
            </a:pPr>
            <a:r>
              <a:rPr lang="zh-TW" altLang="en-US" sz="5400" dirty="0"/>
              <a:t>世上一切變</a:t>
            </a:r>
            <a:r>
              <a:rPr lang="zh-TW" altLang="en-US" sz="5400" dirty="0" smtClean="0"/>
              <a:t>暗淡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除</a:t>
            </a:r>
            <a:r>
              <a:rPr lang="zh-TW" altLang="en-US" sz="5400" dirty="0"/>
              <a:t>你以外　我還能有誰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能</a:t>
            </a:r>
            <a:r>
              <a:rPr lang="zh-TW" altLang="en-US" sz="5400" dirty="0" smtClean="0"/>
              <a:t>不能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讓我留在你的同在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能不能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我力量讓我更多愛</a:t>
            </a:r>
            <a:r>
              <a:rPr lang="zh-TW" altLang="en-US" sz="5400" dirty="0" smtClean="0"/>
              <a:t>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我哪都不想去</a:t>
            </a:r>
          </a:p>
          <a:p>
            <a:pPr algn="ctr">
              <a:buNone/>
            </a:pPr>
            <a:r>
              <a:rPr lang="zh-TW" altLang="en-US" sz="5400" dirty="0"/>
              <a:t>只想日夜在你殿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獻</a:t>
            </a:r>
            <a:r>
              <a:rPr lang="zh-TW" altLang="en-US" sz="5400" dirty="0"/>
              <a:t>上敬拜</a:t>
            </a:r>
          </a:p>
          <a:p>
            <a:pPr algn="ctr">
              <a:buNone/>
            </a:pPr>
            <a:r>
              <a:rPr lang="zh-TW" altLang="en-US" sz="5400" dirty="0"/>
              <a:t>全心全意來愛你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80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佈景主題2</vt:lpstr>
      <vt:lpstr>能不能</vt:lpstr>
      <vt:lpstr>能不能</vt:lpstr>
      <vt:lpstr>能不能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能不能</dc:title>
  <dc:creator>大唐</dc:creator>
  <cp:lastModifiedBy>大唐</cp:lastModifiedBy>
  <cp:revision>1</cp:revision>
  <dcterms:created xsi:type="dcterms:W3CDTF">2016-01-09T13:06:34Z</dcterms:created>
  <dcterms:modified xsi:type="dcterms:W3CDTF">2016-01-09T13:07:44Z</dcterms:modified>
</cp:coreProperties>
</file>