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C37E-70E7-48DF-B3C5-187CCDBE83A5}" type="datetimeFigureOut">
              <a:rPr lang="zh-TW" altLang="en-US" smtClean="0"/>
              <a:pPr/>
              <a:t>2017/12/23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8F6A-3861-4122-AF82-0F8C3CD6A1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1"/>
            <a:ext cx="9144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 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 都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要緊緊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在蒙福的道路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求給我更多的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我更多的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我勇敢踏出跟隨你的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跟你行在水面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你走在曠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野地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曲曲折折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我也不在乎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我只要更多信靠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更多順服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凡是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出於你的我就默然不語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就算經過黑暗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谷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遇到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暴風雨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你手中都將變成祝福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 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腳步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一步一步 都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有祝福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117</Words>
  <Application>Microsoft Office PowerPoint</Application>
  <PresentationFormat>如螢幕大小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腳步</vt:lpstr>
      <vt:lpstr>腳步</vt:lpstr>
      <vt:lpstr>腳步</vt:lpstr>
      <vt:lpstr>腳步</vt:lpstr>
      <vt:lpstr>腳步</vt:lpstr>
      <vt:lpstr>腳步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腳步</dc:title>
  <dc:creator>大唐</dc:creator>
  <cp:lastModifiedBy>大唐</cp:lastModifiedBy>
  <cp:revision>2</cp:revision>
  <dcterms:created xsi:type="dcterms:W3CDTF">2017-01-15T00:36:23Z</dcterms:created>
  <dcterms:modified xsi:type="dcterms:W3CDTF">2017-12-23T01:48:47Z</dcterms:modified>
</cp:coreProperties>
</file>