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9069-F84D-4B79-9B22-35BE2E68512A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9E5-1AAD-469C-945A-B94222767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9069-F84D-4B79-9B22-35BE2E68512A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9E5-1AAD-469C-945A-B94222767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D96C9069-F84D-4B79-9B22-35BE2E68512A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8F9A99E5-1AAD-469C-945A-B94222767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9069-F84D-4B79-9B22-35BE2E68512A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9E5-1AAD-469C-945A-B94222767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C9069-F84D-4B79-9B22-35BE2E68512A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A99E5-1AAD-469C-945A-B94222767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9069-F84D-4B79-9B22-35BE2E68512A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9E5-1AAD-469C-945A-B94222767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9069-F84D-4B79-9B22-35BE2E68512A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9E5-1AAD-469C-945A-B94222767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9069-F84D-4B79-9B22-35BE2E68512A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9E5-1AAD-469C-945A-B94222767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9069-F84D-4B79-9B22-35BE2E68512A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9E5-1AAD-469C-945A-B94222767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9069-F84D-4B79-9B22-35BE2E68512A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9E5-1AAD-469C-945A-B94222767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9069-F84D-4B79-9B22-35BE2E68512A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9E5-1AAD-469C-945A-B94222767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96C9069-F84D-4B79-9B22-35BE2E68512A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F9A99E5-1AAD-469C-945A-B94222767BE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至聖夜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聖誕夜 至聖夜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星</a:t>
            </a:r>
            <a:r>
              <a:rPr lang="zh-CN" altLang="en-US" sz="5400" dirty="0" smtClean="0"/>
              <a:t>光亮 照馬槽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萬</a:t>
            </a:r>
            <a:r>
              <a:rPr lang="zh-CN" altLang="en-US" sz="5400" dirty="0" smtClean="0"/>
              <a:t>籟安靜聖嬰降臨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獨剩空中飄飄仙樂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救世主今夜已降生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祂為拯救世人</a:t>
            </a:r>
            <a:endParaRPr lang="zh-TW" altLang="en-US" sz="5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至聖夜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聖誕夜 至聖夜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鐘聲亮 上教堂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藉著鐘聲化解戰禍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藉著祝福世間太平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救世主今夜已降生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普天下都有太平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53</Words>
  <Application>Microsoft Office PowerPoint</Application>
  <PresentationFormat>如螢幕大小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至聖夜</vt:lpstr>
      <vt:lpstr>至聖夜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至聖夜</dc:title>
  <dc:creator>大唐</dc:creator>
  <cp:lastModifiedBy>大唐</cp:lastModifiedBy>
  <cp:revision>1</cp:revision>
  <dcterms:created xsi:type="dcterms:W3CDTF">2016-12-22T02:46:22Z</dcterms:created>
  <dcterms:modified xsi:type="dcterms:W3CDTF">2016-12-22T02:51:42Z</dcterms:modified>
</cp:coreProperties>
</file>