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B631-EDC8-4FF3-96F9-3D718CCF58AA}" type="datetimeFigureOut">
              <a:rPr lang="zh-TW" altLang="en-US" smtClean="0"/>
              <a:t>2018/4/29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8B14-259A-4C05-9387-3942FF8931C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與你更靠近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主祢是我的避難所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祢愛將我緊緊的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擁抱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我甦醒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與你更靠近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我願成為祢的居所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我要愛祢 要永遠堅定的愛祢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 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與你更靠近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主我願讓祢來擁有我的心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不再用力堅持倚靠我自己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願祢每句話語都成為我命定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與你更靠近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改變我生命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一步一步與祢更靠近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走進祢心意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與你更靠近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沒有人能像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愛滿足我心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祢是我的唯一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109</Words>
  <Application>Microsoft Office PowerPoint</Application>
  <PresentationFormat>如螢幕大小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與你更靠近</vt:lpstr>
      <vt:lpstr>與你更靠近</vt:lpstr>
      <vt:lpstr>與你更靠近</vt:lpstr>
      <vt:lpstr>與你更靠近</vt:lpstr>
      <vt:lpstr>與你更靠近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與你更靠近</dc:title>
  <dc:creator>大唐</dc:creator>
  <cp:lastModifiedBy>大唐</cp:lastModifiedBy>
  <cp:revision>1</cp:revision>
  <dcterms:created xsi:type="dcterms:W3CDTF">2018-04-29T01:22:35Z</dcterms:created>
  <dcterms:modified xsi:type="dcterms:W3CDTF">2018-04-29T01:26:20Z</dcterms:modified>
</cp:coreProperties>
</file>