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18FC-99F1-4E00-A137-A9C88052943E}" type="datetimeFigureOut">
              <a:rPr lang="zh-TW" altLang="en-US" smtClean="0"/>
              <a:t>2014/1/12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4496-E2F4-499E-A324-3F424D10CF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18FC-99F1-4E00-A137-A9C88052943E}" type="datetimeFigureOut">
              <a:rPr lang="zh-TW" altLang="en-US" smtClean="0"/>
              <a:t>2014/1/12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4496-E2F4-499E-A324-3F424D10CF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18FC-99F1-4E00-A137-A9C88052943E}" type="datetimeFigureOut">
              <a:rPr lang="zh-TW" altLang="en-US" smtClean="0"/>
              <a:t>2014/1/12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4496-E2F4-499E-A324-3F424D10CF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18FC-99F1-4E00-A137-A9C88052943E}" type="datetimeFigureOut">
              <a:rPr lang="zh-TW" altLang="en-US" smtClean="0"/>
              <a:t>2014/1/12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4496-E2F4-499E-A324-3F424D10CF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18FC-99F1-4E00-A137-A9C88052943E}" type="datetimeFigureOut">
              <a:rPr lang="zh-TW" altLang="en-US" smtClean="0"/>
              <a:t>2014/1/12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4496-E2F4-499E-A324-3F424D10CF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18FC-99F1-4E00-A137-A9C88052943E}" type="datetimeFigureOut">
              <a:rPr lang="zh-TW" altLang="en-US" smtClean="0"/>
              <a:t>2014/1/12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4496-E2F4-499E-A324-3F424D10CF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18FC-99F1-4E00-A137-A9C88052943E}" type="datetimeFigureOut">
              <a:rPr lang="zh-TW" altLang="en-US" smtClean="0"/>
              <a:t>2014/1/12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4496-E2F4-499E-A324-3F424D10CF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18FC-99F1-4E00-A137-A9C88052943E}" type="datetimeFigureOut">
              <a:rPr lang="zh-TW" altLang="en-US" smtClean="0"/>
              <a:t>2014/1/12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4496-E2F4-499E-A324-3F424D10CF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18FC-99F1-4E00-A137-A9C88052943E}" type="datetimeFigureOut">
              <a:rPr lang="zh-TW" altLang="en-US" smtClean="0"/>
              <a:t>2014/1/12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4496-E2F4-499E-A324-3F424D10CF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18FC-99F1-4E00-A137-A9C88052943E}" type="datetimeFigureOut">
              <a:rPr lang="zh-TW" altLang="en-US" smtClean="0"/>
              <a:t>2014/1/12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4496-E2F4-499E-A324-3F424D10CF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18FC-99F1-4E00-A137-A9C88052943E}" type="datetimeFigureOut">
              <a:rPr lang="zh-TW" altLang="en-US" smtClean="0"/>
              <a:t>2014/1/12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4496-E2F4-499E-A324-3F424D10CFE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F4818FC-99F1-4E00-A137-A9C88052943E}" type="datetimeFigureOut">
              <a:rPr lang="zh-TW" altLang="en-US" smtClean="0"/>
              <a:t>2014/1/12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00D4496-E2F4-499E-A324-3F424D10CF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花盡一生來愛你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你使我感動到</a:t>
            </a:r>
            <a:r>
              <a:rPr lang="zh-TW" altLang="en-US" sz="5400" dirty="0" smtClean="0"/>
              <a:t>流淚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又</a:t>
            </a:r>
            <a:r>
              <a:rPr lang="zh-TW" altLang="en-US" sz="5400" dirty="0"/>
              <a:t>使我心甜到</a:t>
            </a:r>
            <a:r>
              <a:rPr lang="zh-TW" altLang="en-US" sz="5400" dirty="0" smtClean="0"/>
              <a:t>發笑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 </a:t>
            </a:r>
            <a:r>
              <a:rPr lang="zh-TW" altLang="en-US" sz="5400" dirty="0"/>
              <a:t>想著</a:t>
            </a:r>
            <a:r>
              <a:rPr lang="zh-TW" altLang="en-US" sz="5400" dirty="0" smtClean="0"/>
              <a:t>你  暖流</a:t>
            </a:r>
            <a:r>
              <a:rPr lang="zh-TW" altLang="en-US" sz="5400" dirty="0"/>
              <a:t>湧上</a:t>
            </a:r>
            <a:r>
              <a:rPr lang="zh-TW" altLang="en-US" sz="5400" dirty="0" smtClean="0"/>
              <a:t>心頭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再次</a:t>
            </a:r>
            <a:r>
              <a:rPr lang="zh-TW" altLang="en-US" sz="5400" dirty="0"/>
              <a:t>心醉你神聖</a:t>
            </a:r>
            <a:r>
              <a:rPr lang="zh-TW" altLang="en-US" sz="5400" dirty="0" smtClean="0"/>
              <a:t>榮耀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花盡一生來愛你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這一生不再追求別</a:t>
            </a:r>
            <a:r>
              <a:rPr lang="zh-TW" altLang="en-US" sz="5400" dirty="0" smtClean="0"/>
              <a:t>的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但</a:t>
            </a:r>
            <a:r>
              <a:rPr lang="zh-TW" altLang="en-US" sz="5400" dirty="0"/>
              <a:t>以認識你為</a:t>
            </a:r>
            <a:r>
              <a:rPr lang="zh-TW" altLang="en-US" sz="5400" dirty="0" smtClean="0"/>
              <a:t>至寶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 </a:t>
            </a:r>
            <a:r>
              <a:rPr lang="zh-TW" altLang="en-US" sz="5400" dirty="0"/>
              <a:t>讓這愛在我靈魂</a:t>
            </a:r>
            <a:r>
              <a:rPr lang="zh-TW" altLang="en-US" sz="5400" dirty="0" smtClean="0"/>
              <a:t>燃燒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得</a:t>
            </a:r>
            <a:r>
              <a:rPr lang="zh-TW" altLang="en-US" sz="5400" dirty="0"/>
              <a:t>著你也被你得著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花盡一生來愛你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花盡一生來愛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花</a:t>
            </a:r>
            <a:r>
              <a:rPr lang="zh-TW" altLang="en-US" sz="5400" dirty="0"/>
              <a:t>盡一生來愛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 </a:t>
            </a:r>
            <a:r>
              <a:rPr lang="zh-TW" altLang="en-US" sz="5400" dirty="0"/>
              <a:t>願我一生不知別</a:t>
            </a:r>
            <a:r>
              <a:rPr lang="zh-TW" altLang="en-US" sz="5400" dirty="0" smtClean="0"/>
              <a:t>的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但</a:t>
            </a:r>
            <a:r>
              <a:rPr lang="zh-TW" altLang="en-US" sz="5400" dirty="0"/>
              <a:t>知基督並祂釘十架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花盡一生來愛你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花盡一生來愛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花</a:t>
            </a:r>
            <a:r>
              <a:rPr lang="zh-TW" altLang="en-US" sz="5400" dirty="0"/>
              <a:t>盡一生來愛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 </a:t>
            </a:r>
            <a:r>
              <a:rPr lang="zh-TW" altLang="en-US" sz="5400" dirty="0"/>
              <a:t>我願花盡一生來愛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花</a:t>
            </a:r>
            <a:r>
              <a:rPr lang="zh-TW" altLang="en-US" sz="5400" dirty="0"/>
              <a:t>盡一生來愛你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4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Theme14</Template>
  <TotalTime>1</TotalTime>
  <Words>131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Theme14</vt:lpstr>
      <vt:lpstr>花盡一生來愛你</vt:lpstr>
      <vt:lpstr>花盡一生來愛你</vt:lpstr>
      <vt:lpstr>花盡一生來愛你</vt:lpstr>
      <vt:lpstr>花盡一生來愛你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花盡一生來愛你</dc:title>
  <dc:creator>DAIDUONG</dc:creator>
  <cp:lastModifiedBy>DAIDUONG</cp:lastModifiedBy>
  <cp:revision>1</cp:revision>
  <dcterms:created xsi:type="dcterms:W3CDTF">2014-01-11T23:57:59Z</dcterms:created>
  <dcterms:modified xsi:type="dcterms:W3CDTF">2014-01-11T23:59:09Z</dcterms:modified>
</cp:coreProperties>
</file>