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21DD-7147-4200-A513-25B227023503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03CB-0E9B-40D0-9727-87100C6BFC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21DD-7147-4200-A513-25B227023503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03CB-0E9B-40D0-9727-87100C6BFC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21DD-7147-4200-A513-25B227023503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03CB-0E9B-40D0-9727-87100C6BFC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21DD-7147-4200-A513-25B227023503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03CB-0E9B-40D0-9727-87100C6BFC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21DD-7147-4200-A513-25B227023503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03CB-0E9B-40D0-9727-87100C6BFC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21DD-7147-4200-A513-25B227023503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03CB-0E9B-40D0-9727-87100C6BFC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21DD-7147-4200-A513-25B227023503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03CB-0E9B-40D0-9727-87100C6BFC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21DD-7147-4200-A513-25B227023503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03CB-0E9B-40D0-9727-87100C6BFC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21DD-7147-4200-A513-25B227023503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03CB-0E9B-40D0-9727-87100C6BFC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21DD-7147-4200-A513-25B227023503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03CB-0E9B-40D0-9727-87100C6BFC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21DD-7147-4200-A513-25B227023503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03CB-0E9B-40D0-9727-87100C6BFC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621DD-7147-4200-A513-25B227023503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03CB-0E9B-40D0-9727-87100C6BFC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若今日來如何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主耶穌不久要再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今日來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威嚴慈愛秉掌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今日來如何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若今日來如何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主從萬邦揀選祂子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蒙救贖聖潔者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與主同在直到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今日來如何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若今日來如何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要歡樂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擁戴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快快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預備主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早日要到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若今日來如何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撒旦操權時日快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今日就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那時再沒有悲傷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嘆息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今日就來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若今日來如何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在主裡睡了的人復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天空中與救主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眼見此榮耀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今日就來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若今日來如何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要歡樂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擁戴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快快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預備主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早日要到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若今日來如何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我們是否誠實又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今日來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的等候坦然無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今日來如何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若今日來如何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主再來預兆日日加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晨光在東方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醒等候時日快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今日來如何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若今日來如何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要歡樂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擁戴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快快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預備主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早日要到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241</Words>
  <Application>Microsoft Office PowerPoint</Application>
  <PresentationFormat>如螢幕大小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佈景主題11</vt:lpstr>
      <vt:lpstr>若今日來如何</vt:lpstr>
      <vt:lpstr>若今日來如何</vt:lpstr>
      <vt:lpstr>若今日來如何</vt:lpstr>
      <vt:lpstr>若今日來如何</vt:lpstr>
      <vt:lpstr>若今日來如何</vt:lpstr>
      <vt:lpstr>若今日來如何</vt:lpstr>
      <vt:lpstr>若今日來如何</vt:lpstr>
      <vt:lpstr>若今日來如何</vt:lpstr>
      <vt:lpstr>若今日來如何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若今日來如何</dc:title>
  <dc:creator>User</dc:creator>
  <cp:lastModifiedBy>User</cp:lastModifiedBy>
  <cp:revision>1</cp:revision>
  <dcterms:created xsi:type="dcterms:W3CDTF">2017-09-16T04:34:35Z</dcterms:created>
  <dcterms:modified xsi:type="dcterms:W3CDTF">2017-09-16T04:37:33Z</dcterms:modified>
</cp:coreProperties>
</file>