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9E88226-D1CD-48D2-9639-F8D6DDE7A246}" type="datetimeFigureOut">
              <a:rPr lang="zh-TW" altLang="en-US" smtClean="0"/>
              <a:t>2013/4/6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若是有你在我的生命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若是有你在我的</a:t>
            </a:r>
            <a:r>
              <a:rPr lang="zh-TW" altLang="en-US" sz="5400" dirty="0" smtClean="0"/>
              <a:t>生命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就永遠不</a:t>
            </a:r>
            <a:r>
              <a:rPr lang="zh-TW" altLang="en-US" sz="5400" dirty="0" smtClean="0"/>
              <a:t>懼怕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風雨</a:t>
            </a:r>
            <a:r>
              <a:rPr lang="zh-TW" altLang="en-US" sz="5400" dirty="0"/>
              <a:t>那麼</a:t>
            </a:r>
            <a:r>
              <a:rPr lang="zh-TW" altLang="en-US" sz="5400" dirty="0" smtClean="0"/>
              <a:t>大  曠野</a:t>
            </a:r>
            <a:r>
              <a:rPr lang="zh-TW" altLang="en-US" sz="5400" dirty="0"/>
              <a:t>這麼</a:t>
            </a:r>
            <a:r>
              <a:rPr lang="zh-TW" altLang="en-US" sz="5400" dirty="0" smtClean="0"/>
              <a:t>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你同在不搖動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若是有你在我的生命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若是有你在我的</a:t>
            </a:r>
            <a:r>
              <a:rPr lang="zh-TW" altLang="en-US" sz="5400" dirty="0" smtClean="0"/>
              <a:t>生命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就永遠不</a:t>
            </a:r>
            <a:r>
              <a:rPr lang="zh-TW" altLang="en-US" sz="5400" dirty="0" smtClean="0"/>
              <a:t>孤單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有</a:t>
            </a:r>
            <a:r>
              <a:rPr lang="zh-TW" altLang="en-US" sz="5400" dirty="0"/>
              <a:t>你相</a:t>
            </a:r>
            <a:r>
              <a:rPr lang="zh-TW" altLang="en-US" sz="5400" dirty="0" smtClean="0"/>
              <a:t>陪伴</a:t>
            </a:r>
            <a:r>
              <a:rPr lang="zh-TW" altLang="en-US" sz="5400" dirty="0"/>
              <a:t> </a:t>
            </a:r>
            <a:r>
              <a:rPr lang="zh-TW" altLang="en-US" sz="5400" dirty="0" smtClean="0"/>
              <a:t> 與</a:t>
            </a:r>
            <a:r>
              <a:rPr lang="zh-TW" altLang="en-US" sz="5400" dirty="0"/>
              <a:t>你共同</a:t>
            </a:r>
            <a:r>
              <a:rPr lang="zh-TW" altLang="en-US" sz="5400" dirty="0" smtClean="0"/>
              <a:t>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充滿</a:t>
            </a:r>
            <a:r>
              <a:rPr lang="zh-TW" altLang="en-US" sz="5400" dirty="0"/>
              <a:t>溫暖不畏寒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若是有你在我的生命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海水會</a:t>
            </a:r>
            <a:r>
              <a:rPr lang="zh-TW" altLang="en-US" sz="5400" dirty="0" smtClean="0"/>
              <a:t>乾  石頭</a:t>
            </a:r>
            <a:r>
              <a:rPr lang="zh-TW" altLang="en-US" sz="5400" dirty="0"/>
              <a:t>會</a:t>
            </a:r>
            <a:r>
              <a:rPr lang="zh-TW" altLang="en-US" sz="5400" dirty="0" smtClean="0"/>
              <a:t>爛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你的愛永不</a:t>
            </a:r>
            <a:r>
              <a:rPr lang="zh-TW" altLang="en-US" sz="5400" dirty="0" smtClean="0"/>
              <a:t>改變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甘願為我受盡</a:t>
            </a:r>
            <a:r>
              <a:rPr lang="zh-TW" altLang="en-US" sz="5400" dirty="0" smtClean="0"/>
              <a:t>折磨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將</a:t>
            </a:r>
            <a:r>
              <a:rPr lang="zh-TW" altLang="en-US" sz="5400" dirty="0"/>
              <a:t>我當作你心愛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若是有你在我的生命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海水會</a:t>
            </a:r>
            <a:r>
              <a:rPr lang="zh-TW" altLang="en-US" sz="5400" dirty="0" smtClean="0"/>
              <a:t>乾  石頭</a:t>
            </a:r>
            <a:r>
              <a:rPr lang="zh-TW" altLang="en-US" sz="5400" dirty="0"/>
              <a:t>會</a:t>
            </a:r>
            <a:r>
              <a:rPr lang="zh-TW" altLang="en-US" sz="5400" dirty="0" smtClean="0"/>
              <a:t>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的愛永不</a:t>
            </a:r>
            <a:r>
              <a:rPr lang="zh-TW" altLang="en-US" sz="5400" dirty="0" smtClean="0"/>
              <a:t>改變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恩情偉大</a:t>
            </a:r>
            <a:r>
              <a:rPr lang="zh-TW" altLang="en-US" sz="5400" dirty="0"/>
              <a:t> </a:t>
            </a:r>
            <a:r>
              <a:rPr lang="zh-TW" altLang="en-US" sz="5400" dirty="0" smtClean="0"/>
              <a:t> 怎能感謝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一生</a:t>
            </a:r>
            <a:r>
              <a:rPr lang="zh-TW" altLang="en-US" sz="5400" dirty="0"/>
              <a:t>與主永相倚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</TotalTime>
  <Words>118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地鐵</vt:lpstr>
      <vt:lpstr>若是有你在我的生命</vt:lpstr>
      <vt:lpstr>若是有你在我的生命</vt:lpstr>
      <vt:lpstr>若是有你在我的生命</vt:lpstr>
      <vt:lpstr>若是有你在我的生命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若是有你在我的生命</dc:title>
  <dc:creator>DAIDUONG</dc:creator>
  <cp:lastModifiedBy>DAIDUONG</cp:lastModifiedBy>
  <cp:revision>1</cp:revision>
  <dcterms:created xsi:type="dcterms:W3CDTF">2013-04-06T11:24:02Z</dcterms:created>
  <dcterms:modified xsi:type="dcterms:W3CDTF">2013-04-06T11:27:12Z</dcterms:modified>
</cp:coreProperties>
</file>