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8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9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6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25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99965B1-26E6-4ED8-AF94-A287FCD7512A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萬物讚之聲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山</a:t>
            </a:r>
            <a:r>
              <a:rPr lang="zh-TW" altLang="en-US" sz="5400" dirty="0" smtClean="0"/>
              <a:t>擊掌  水高唱</a:t>
            </a:r>
            <a:r>
              <a:rPr lang="en-US" altLang="zh-TW" sz="5400" dirty="0"/>
              <a:t> </a:t>
            </a:r>
            <a:r>
              <a:rPr lang="zh-TW" altLang="en-US" sz="5400" dirty="0" smtClean="0"/>
              <a:t>眾</a:t>
            </a:r>
            <a:r>
              <a:rPr lang="zh-TW" altLang="en-US" sz="5400" dirty="0"/>
              <a:t>星也和</a:t>
            </a:r>
            <a:r>
              <a:rPr lang="zh-TW" altLang="en-US" sz="5400" dirty="0" smtClean="0"/>
              <a:t>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風</a:t>
            </a:r>
            <a:r>
              <a:rPr lang="zh-TW" altLang="en-US" sz="5400" dirty="0"/>
              <a:t>輕</a:t>
            </a:r>
            <a:r>
              <a:rPr lang="zh-TW" altLang="en-US" sz="5400" dirty="0" smtClean="0"/>
              <a:t>吹  吹</a:t>
            </a:r>
            <a:r>
              <a:rPr lang="zh-TW" altLang="en-US" sz="5400" dirty="0"/>
              <a:t>起讚之</a:t>
            </a:r>
            <a:r>
              <a:rPr lang="zh-TW" altLang="en-US" sz="5400" dirty="0" smtClean="0"/>
              <a:t>聲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花</a:t>
            </a:r>
            <a:r>
              <a:rPr lang="zh-TW" altLang="en-US" sz="5400" dirty="0"/>
              <a:t>擺</a:t>
            </a:r>
            <a:r>
              <a:rPr lang="zh-TW" altLang="en-US" sz="5400" dirty="0" smtClean="0"/>
              <a:t>腰  草</a:t>
            </a:r>
            <a:r>
              <a:rPr lang="zh-TW" altLang="en-US" sz="5400" dirty="0"/>
              <a:t>偷</a:t>
            </a:r>
            <a:r>
              <a:rPr lang="zh-TW" altLang="en-US" sz="5400" dirty="0" smtClean="0"/>
              <a:t>笑</a:t>
            </a:r>
            <a:r>
              <a:rPr lang="en-US" altLang="zh-TW" sz="5400" dirty="0"/>
              <a:t> </a:t>
            </a:r>
            <a:r>
              <a:rPr lang="en-US" altLang="zh-TW" sz="5400" dirty="0" smtClean="0"/>
              <a:t> </a:t>
            </a:r>
            <a:r>
              <a:rPr lang="zh-TW" altLang="en-US" sz="5400" dirty="0" smtClean="0"/>
              <a:t>要</a:t>
            </a:r>
            <a:r>
              <a:rPr lang="zh-TW" altLang="en-US" sz="5400" dirty="0"/>
              <a:t>興奮做</a:t>
            </a:r>
            <a:r>
              <a:rPr lang="zh-TW" altLang="en-US" sz="5400" dirty="0" smtClean="0"/>
              <a:t>証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頌</a:t>
            </a:r>
            <a:r>
              <a:rPr lang="zh-TW" altLang="en-US" sz="5400" dirty="0"/>
              <a:t>唱主基督已經得勝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萬物讚之聲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永活</a:t>
            </a:r>
            <a:r>
              <a:rPr lang="zh-TW" altLang="en-US" sz="5400" dirty="0" smtClean="0"/>
              <a:t>耶穌  尊貴崇高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謳歌</a:t>
            </a:r>
            <a:r>
              <a:rPr lang="zh-TW" altLang="en-US" sz="5400" dirty="0"/>
              <a:t>讚美祂至美至</a:t>
            </a:r>
            <a:r>
              <a:rPr lang="zh-TW" altLang="en-US" sz="5400" dirty="0" smtClean="0"/>
              <a:t>榮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遍地</a:t>
            </a:r>
            <a:r>
              <a:rPr lang="zh-TW" altLang="en-US" sz="5400" dirty="0"/>
              <a:t>同</a:t>
            </a:r>
            <a:r>
              <a:rPr lang="zh-TW" altLang="en-US" sz="5400" dirty="0" smtClean="0"/>
              <a:t>慶  普</a:t>
            </a:r>
            <a:r>
              <a:rPr lang="zh-TW" altLang="en-US" sz="5400" dirty="0"/>
              <a:t>世</a:t>
            </a:r>
            <a:r>
              <a:rPr lang="zh-TW" altLang="en-US" sz="5400" dirty="0" smtClean="0"/>
              <a:t>同聲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歌聲</a:t>
            </a:r>
            <a:r>
              <a:rPr lang="zh-TW" altLang="en-US" sz="5400" dirty="0"/>
              <a:t>句句動聽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7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佈景主題7</Template>
  <TotalTime>1</TotalTime>
  <Words>63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佈景主題7</vt:lpstr>
      <vt:lpstr>萬物讚之聲</vt:lpstr>
      <vt:lpstr>萬物讚之聲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萬物讚之聲</dc:title>
  <dc:creator>User</dc:creator>
  <cp:lastModifiedBy>User</cp:lastModifiedBy>
  <cp:revision>1</cp:revision>
  <dcterms:created xsi:type="dcterms:W3CDTF">2017-04-08T12:06:18Z</dcterms:created>
  <dcterms:modified xsi:type="dcterms:W3CDTF">2017-04-08T12:07:39Z</dcterms:modified>
</cp:coreProperties>
</file>