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209800" y="3429000"/>
            <a:ext cx="66294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4114800"/>
            <a:ext cx="6629400" cy="685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AU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0900" y="76200"/>
            <a:ext cx="17145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57400" y="76200"/>
            <a:ext cx="49911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57400" y="1219200"/>
            <a:ext cx="3352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62600" y="1219200"/>
            <a:ext cx="3352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7620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TW" smtClean="0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219200"/>
            <a:ext cx="6858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萬王之王 萬主之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萬王之王 萬主之主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榮耀 哈利路亞</a:t>
            </a:r>
          </a:p>
          <a:p>
            <a:pPr algn="ctr">
              <a:buNone/>
            </a:pPr>
            <a:r>
              <a:rPr lang="zh-TW" altLang="en-US" sz="5400" dirty="0"/>
              <a:t>萬王之王 萬主之主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榮耀 哈利路亞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萬王之王 萬主之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耶穌平安的王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榮耀 哈利路亞</a:t>
            </a:r>
          </a:p>
          <a:p>
            <a:pPr algn="ctr">
              <a:buNone/>
            </a:pPr>
            <a:r>
              <a:rPr lang="zh-TW" altLang="en-US" sz="5400" dirty="0"/>
              <a:t>耶穌平安的王</a:t>
            </a:r>
          </a:p>
          <a:p>
            <a:pPr algn="ctr">
              <a:buNone/>
            </a:pPr>
            <a:r>
              <a:rPr lang="zh-TW" altLang="en-US" sz="5400" dirty="0"/>
              <a:t>榮耀 哈利路亞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3">
  <a:themeElements>
    <a:clrScheme name="relig001 1">
      <a:dk1>
        <a:srgbClr val="990000"/>
      </a:dk1>
      <a:lt1>
        <a:srgbClr val="FFFFFF"/>
      </a:lt1>
      <a:dk2>
        <a:srgbClr val="800000"/>
      </a:dk2>
      <a:lt2>
        <a:srgbClr val="FF9900"/>
      </a:lt2>
      <a:accent1>
        <a:srgbClr val="DA8678"/>
      </a:accent1>
      <a:accent2>
        <a:srgbClr val="EFB011"/>
      </a:accent2>
      <a:accent3>
        <a:srgbClr val="C0AAAA"/>
      </a:accent3>
      <a:accent4>
        <a:srgbClr val="DADADA"/>
      </a:accent4>
      <a:accent5>
        <a:srgbClr val="EAC3BE"/>
      </a:accent5>
      <a:accent6>
        <a:srgbClr val="D99F0E"/>
      </a:accent6>
      <a:hlink>
        <a:srgbClr val="EB9905"/>
      </a:hlink>
      <a:folHlink>
        <a:srgbClr val="C58796"/>
      </a:folHlink>
    </a:clrScheme>
    <a:fontScheme name="relig00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elig001 1">
        <a:dk1>
          <a:srgbClr val="990000"/>
        </a:dk1>
        <a:lt1>
          <a:srgbClr val="FFFFFF"/>
        </a:lt1>
        <a:dk2>
          <a:srgbClr val="800000"/>
        </a:dk2>
        <a:lt2>
          <a:srgbClr val="FF9900"/>
        </a:lt2>
        <a:accent1>
          <a:srgbClr val="DA8678"/>
        </a:accent1>
        <a:accent2>
          <a:srgbClr val="EFB011"/>
        </a:accent2>
        <a:accent3>
          <a:srgbClr val="C0AAAA"/>
        </a:accent3>
        <a:accent4>
          <a:srgbClr val="DADADA"/>
        </a:accent4>
        <a:accent5>
          <a:srgbClr val="EAC3BE"/>
        </a:accent5>
        <a:accent6>
          <a:srgbClr val="D99F0E"/>
        </a:accent6>
        <a:hlink>
          <a:srgbClr val="EB9905"/>
        </a:hlink>
        <a:folHlink>
          <a:srgbClr val="C587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佈景主題13</Template>
  <TotalTime>0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佈景主題13</vt:lpstr>
      <vt:lpstr>萬王之王 萬主之主</vt:lpstr>
      <vt:lpstr>萬王之王 萬主之主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萬王之王 萬主之主</dc:title>
  <dc:creator>大唐</dc:creator>
  <cp:lastModifiedBy>大唐</cp:lastModifiedBy>
  <cp:revision>1</cp:revision>
  <dcterms:created xsi:type="dcterms:W3CDTF">2014-12-21T12:49:21Z</dcterms:created>
  <dcterms:modified xsi:type="dcterms:W3CDTF">2014-12-21T12:50:19Z</dcterms:modified>
</cp:coreProperties>
</file>