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C51348-957A-40E9-9DAF-177044D11886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9EA45A-128F-43D4-8867-2F7A8FA681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血脈情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窮山遠水我願臨  未輕言倦困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基督使命託此生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願我同胞得拯救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億計靈魂獲得我主救贖除罪痕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喜</a:t>
            </a:r>
            <a:r>
              <a:rPr lang="zh-CN" altLang="en-US" sz="5400" dirty="0" smtClean="0"/>
              <a:t>見人間美善復再臨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血脈情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家國年年禍困  山川淌血淚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皆</a:t>
            </a:r>
            <a:r>
              <a:rPr lang="zh-CN" altLang="en-US" sz="5400" dirty="0" smtClean="0"/>
              <a:t>因有罪困蒼生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罪裡滋生惡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化解赤子心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爭競令得人天良漸泯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血脈情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那日無怨恨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全憑藉那福音解禍困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血脈情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血脈情  懷內騰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速</a:t>
            </a:r>
            <a:r>
              <a:rPr lang="zh-CN" altLang="en-US" sz="5400" dirty="0" smtClean="0"/>
              <a:t>速救人救心救民族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叫福音之責盡歸於別人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盼盡綿力救些人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血脈情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悲哭聲  震心坎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試問誰人未聽聞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當</a:t>
            </a:r>
            <a:r>
              <a:rPr lang="zh-CN" altLang="en-US" sz="5400" dirty="0" smtClean="0"/>
              <a:t>以基督之愛盡心救靈魂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願齊來傳頌救恩臨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9</TotalTime>
  <Words>142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佈景主題6</vt:lpstr>
      <vt:lpstr>血脈情</vt:lpstr>
      <vt:lpstr>血脈情</vt:lpstr>
      <vt:lpstr>血脈情</vt:lpstr>
      <vt:lpstr>血脈情</vt:lpstr>
      <vt:lpstr>血脈情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血脈情</dc:title>
  <dc:creator>DAIDUONG</dc:creator>
  <cp:lastModifiedBy>DAIDUONG</cp:lastModifiedBy>
  <cp:revision>1</cp:revision>
  <dcterms:created xsi:type="dcterms:W3CDTF">2014-05-03T04:25:10Z</dcterms:created>
  <dcterms:modified xsi:type="dcterms:W3CDTF">2014-05-03T04:35:06Z</dcterms:modified>
</cp:coreProperties>
</file>