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8FCA-76F1-4D01-9B3E-0B5FAB64EE75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4BA8-616A-41AE-811A-97BC90B08E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袮是何等榮美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祢是平安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祢賜永恆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在我裡面 都不住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我敬拜祢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袮是何等榮美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祢是何等榮美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祢是奇妙救主  再來君王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祢是何等聖潔美麗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耶穌我敬拜祢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袮是何等榮美</vt:lpstr>
      <vt:lpstr>袮是何等榮美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袮是何等榮美</dc:title>
  <dc:creator>大唐</dc:creator>
  <cp:lastModifiedBy>大唐</cp:lastModifiedBy>
  <cp:revision>1</cp:revision>
  <dcterms:created xsi:type="dcterms:W3CDTF">2018-06-08T01:58:28Z</dcterms:created>
  <dcterms:modified xsi:type="dcterms:W3CDTF">2018-06-08T01:59:42Z</dcterms:modified>
</cp:coreProperties>
</file>