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7670-32A7-42A2-ADF6-5E00644E9D8B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2083-786A-4866-A7C6-2D02709FE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9A7C2-DCFC-497A-A96D-C081FE53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袮是牧人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62BDC-B693-480E-B73E-8B8043A8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你是牧人極愛我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媽媽叮囑不會錯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你是牧人極愛我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天天看顧呢一個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8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9A7C2-DCFC-497A-A96D-C081FE53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袮是牧人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62BDC-B693-480E-B73E-8B8043A8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愛我是我基督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愛我親愛基督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愛我是我基督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一生也不枉過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21032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45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袮是牧人</vt:lpstr>
      <vt:lpstr>袮是牧人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袮是牧人</dc:title>
  <dc:creator>Administrator</dc:creator>
  <cp:lastModifiedBy>大唐</cp:lastModifiedBy>
  <cp:revision>2</cp:revision>
  <dcterms:created xsi:type="dcterms:W3CDTF">2018-05-05T03:36:00Z</dcterms:created>
  <dcterms:modified xsi:type="dcterms:W3CDTF">2018-05-05T13:58:17Z</dcterms:modified>
</cp:coreProperties>
</file>