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D54C-FD5E-4B44-B653-90557CD03E00}" type="datetimeFigureOut">
              <a:rPr lang="zh-TW" altLang="en-US" smtClean="0"/>
              <a:pPr/>
              <a:t>2018/7/8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E7C1-E8E4-4F4D-BF6F-A85ADED3238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D54C-FD5E-4B44-B653-90557CD03E00}" type="datetimeFigureOut">
              <a:rPr lang="zh-TW" altLang="en-US" smtClean="0"/>
              <a:pPr/>
              <a:t>2018/7/8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E7C1-E8E4-4F4D-BF6F-A85ADED3238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D54C-FD5E-4B44-B653-90557CD03E00}" type="datetimeFigureOut">
              <a:rPr lang="zh-TW" altLang="en-US" smtClean="0"/>
              <a:pPr/>
              <a:t>2018/7/8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E7C1-E8E4-4F4D-BF6F-A85ADED3238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D54C-FD5E-4B44-B653-90557CD03E00}" type="datetimeFigureOut">
              <a:rPr lang="zh-TW" altLang="en-US" smtClean="0"/>
              <a:pPr/>
              <a:t>2018/7/8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E7C1-E8E4-4F4D-BF6F-A85ADED3238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D54C-FD5E-4B44-B653-90557CD03E00}" type="datetimeFigureOut">
              <a:rPr lang="zh-TW" altLang="en-US" smtClean="0"/>
              <a:pPr/>
              <a:t>2018/7/8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E7C1-E8E4-4F4D-BF6F-A85ADED3238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D54C-FD5E-4B44-B653-90557CD03E00}" type="datetimeFigureOut">
              <a:rPr lang="zh-TW" altLang="en-US" smtClean="0"/>
              <a:pPr/>
              <a:t>2018/7/8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E7C1-E8E4-4F4D-BF6F-A85ADED3238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D54C-FD5E-4B44-B653-90557CD03E00}" type="datetimeFigureOut">
              <a:rPr lang="zh-TW" altLang="en-US" smtClean="0"/>
              <a:pPr/>
              <a:t>2018/7/8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E7C1-E8E4-4F4D-BF6F-A85ADED3238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D54C-FD5E-4B44-B653-90557CD03E00}" type="datetimeFigureOut">
              <a:rPr lang="zh-TW" altLang="en-US" smtClean="0"/>
              <a:pPr/>
              <a:t>2018/7/8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E7C1-E8E4-4F4D-BF6F-A85ADED3238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D54C-FD5E-4B44-B653-90557CD03E00}" type="datetimeFigureOut">
              <a:rPr lang="zh-TW" altLang="en-US" smtClean="0"/>
              <a:pPr/>
              <a:t>2018/7/8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E7C1-E8E4-4F4D-BF6F-A85ADED3238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D54C-FD5E-4B44-B653-90557CD03E00}" type="datetimeFigureOut">
              <a:rPr lang="zh-TW" altLang="en-US" smtClean="0"/>
              <a:pPr/>
              <a:t>2018/7/8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E7C1-E8E4-4F4D-BF6F-A85ADED3238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D54C-FD5E-4B44-B653-90557CD03E00}" type="datetimeFigureOut">
              <a:rPr lang="zh-TW" altLang="en-US" smtClean="0"/>
              <a:pPr/>
              <a:t>2018/7/8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E7C1-E8E4-4F4D-BF6F-A85ADED3238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AD54C-FD5E-4B44-B653-90557CD03E00}" type="datetimeFigureOut">
              <a:rPr lang="zh-TW" altLang="en-US" smtClean="0"/>
              <a:pPr/>
              <a:t>2018/7/8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BE7C1-E8E4-4F4D-BF6F-A85ADED3238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軟正黑體" pitchFamily="34" charset="-120"/>
                <a:ea typeface="微軟正黑體" pitchFamily="34" charset="-120"/>
              </a:rPr>
              <a:t>袮的信實廣大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袮的信實廣大</a:t>
            </a:r>
            <a:endParaRPr lang="en-US" altLang="zh-CN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神我天父</a:t>
            </a:r>
            <a:endParaRPr lang="en-US" altLang="zh-CN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全無轉動影兒藏在你心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軟正黑體" pitchFamily="34" charset="-120"/>
                <a:ea typeface="微軟正黑體" pitchFamily="34" charset="-120"/>
              </a:rPr>
              <a:t>袮的信實廣大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袮不改變</a:t>
            </a:r>
            <a:endParaRPr lang="en-US" altLang="zh-CN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袮慈愛永不轉移</a:t>
            </a:r>
            <a:endParaRPr lang="en-US" altLang="zh-CN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無始無終的神施恩不盡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軟正黑體" pitchFamily="34" charset="-120"/>
                <a:ea typeface="微軟正黑體" pitchFamily="34" charset="-120"/>
              </a:rPr>
              <a:t>袮的信實廣大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袮的信實廣大</a:t>
            </a:r>
            <a:endParaRPr lang="en-US" altLang="zh-CN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袮的信實廣大</a:t>
            </a:r>
            <a:endParaRPr lang="en-US" altLang="zh-CN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清晨復清晨</a:t>
            </a:r>
            <a:endParaRPr lang="en-US" altLang="zh-CN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主愛日更新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軟正黑體" pitchFamily="34" charset="-120"/>
                <a:ea typeface="微軟正黑體" pitchFamily="34" charset="-120"/>
              </a:rPr>
              <a:t>袮的信實廣大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我所需要袮慈手</a:t>
            </a:r>
            <a:endParaRPr lang="en-US" altLang="zh-CN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豐富預備</a:t>
            </a:r>
            <a:endParaRPr lang="en-US" altLang="zh-CN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袮的信實廣大</a:t>
            </a:r>
            <a:endParaRPr lang="en-US" altLang="zh-CN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顯在我身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軟正黑體" pitchFamily="34" charset="-120"/>
                <a:ea typeface="微軟正黑體" pitchFamily="34" charset="-120"/>
              </a:rPr>
              <a:t>袮的信實廣大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春</a:t>
            </a: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夏秋冬四季</a:t>
            </a:r>
            <a:endParaRPr lang="en-US" altLang="zh-CN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有栽種收成</a:t>
            </a:r>
            <a:endParaRPr lang="en-US" altLang="zh-CN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日月清晨時刻循轉不止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軟正黑體" pitchFamily="34" charset="-120"/>
                <a:ea typeface="微軟正黑體" pitchFamily="34" charset="-120"/>
              </a:rPr>
              <a:t>袮的信實廣大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宇宙萬物</a:t>
            </a:r>
            <a:endParaRPr lang="en-US" altLang="zh-CN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都</a:t>
            </a: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為造物主見證</a:t>
            </a:r>
            <a:endParaRPr lang="en-US" altLang="zh-CN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述說天父莫大信</a:t>
            </a:r>
            <a:r>
              <a:rPr lang="zh-CN" altLang="en-US" sz="5400" b="1" smtClean="0">
                <a:latin typeface="微軟正黑體" pitchFamily="34" charset="-120"/>
                <a:ea typeface="微軟正黑體" pitchFamily="34" charset="-120"/>
              </a:rPr>
              <a:t>實</a:t>
            </a:r>
            <a:r>
              <a:rPr lang="zh-CN" altLang="en-US" sz="5400" b="1" smtClean="0">
                <a:latin typeface="微軟正黑體" pitchFamily="34" charset="-120"/>
                <a:ea typeface="微軟正黑體" pitchFamily="34" charset="-120"/>
              </a:rPr>
              <a:t>仁慈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軟正黑體" pitchFamily="34" charset="-120"/>
                <a:ea typeface="微軟正黑體" pitchFamily="34" charset="-120"/>
              </a:rPr>
              <a:t>袮的信實廣大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袮的信實廣大</a:t>
            </a:r>
            <a:endParaRPr lang="en-US" altLang="zh-CN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袮的信實廣大</a:t>
            </a:r>
            <a:endParaRPr lang="en-US" altLang="zh-CN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清晨復清晨</a:t>
            </a:r>
            <a:endParaRPr lang="en-US" altLang="zh-CN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主愛日更新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軟正黑體" pitchFamily="34" charset="-120"/>
                <a:ea typeface="微軟正黑體" pitchFamily="34" charset="-120"/>
              </a:rPr>
              <a:t>袮的信實廣大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我所需要袮慈手</a:t>
            </a:r>
            <a:endParaRPr lang="en-US" altLang="zh-CN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豐富預備</a:t>
            </a:r>
            <a:endParaRPr lang="en-US" altLang="zh-CN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袮的信實廣大</a:t>
            </a:r>
            <a:endParaRPr lang="en-US" altLang="zh-CN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顯在我身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167</Words>
  <Application>Microsoft Office PowerPoint</Application>
  <PresentationFormat>如螢幕大小 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袮的信實廣大</vt:lpstr>
      <vt:lpstr>袮的信實廣大</vt:lpstr>
      <vt:lpstr>袮的信實廣大</vt:lpstr>
      <vt:lpstr>袮的信實廣大</vt:lpstr>
      <vt:lpstr>袮的信實廣大</vt:lpstr>
      <vt:lpstr>袮的信實廣大</vt:lpstr>
      <vt:lpstr>袮的信實廣大</vt:lpstr>
      <vt:lpstr>袮的信實廣大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袮的信實廣大</dc:title>
  <dc:creator>大唐</dc:creator>
  <cp:lastModifiedBy>大唐</cp:lastModifiedBy>
  <cp:revision>4</cp:revision>
  <dcterms:created xsi:type="dcterms:W3CDTF">2018-07-05T14:17:58Z</dcterms:created>
  <dcterms:modified xsi:type="dcterms:W3CDTF">2018-07-08T00:17:35Z</dcterms:modified>
</cp:coreProperties>
</file>