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EEBE81-D071-4292-BB68-F0B921F5790A}" type="datetimeFigureOut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87CAC1-0325-4A26-AF59-3225745EE0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親愛的母親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親愛的母親我感謝您</a:t>
            </a:r>
          </a:p>
          <a:p>
            <a:pPr algn="ctr">
              <a:buNone/>
            </a:pPr>
            <a:r>
              <a:rPr lang="zh-TW" altLang="en-US" sz="5400" dirty="0"/>
              <a:t>有何人像您細心愛顧我</a:t>
            </a:r>
          </a:p>
          <a:p>
            <a:pPr algn="ctr">
              <a:buNone/>
            </a:pPr>
            <a:r>
              <a:rPr lang="zh-TW" altLang="en-US" sz="5400" dirty="0"/>
              <a:t>多年為兒女身心操勞</a:t>
            </a:r>
          </a:p>
          <a:p>
            <a:pPr algn="ctr">
              <a:buNone/>
            </a:pPr>
            <a:r>
              <a:rPr lang="zh-TW" altLang="en-US" sz="5400" dirty="0"/>
              <a:t>母親的恩愛比誰都可靠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親愛的母親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親愛的母親我感謝您</a:t>
            </a:r>
          </a:p>
          <a:p>
            <a:pPr algn="ctr">
              <a:buNone/>
            </a:pPr>
            <a:r>
              <a:rPr lang="zh-TW" altLang="en-US" sz="5400" dirty="0"/>
              <a:t>所留的榜樣使我可學習</a:t>
            </a:r>
          </a:p>
          <a:p>
            <a:pPr algn="ctr">
              <a:buNone/>
            </a:pPr>
            <a:r>
              <a:rPr lang="zh-TW" altLang="en-US" sz="5400" dirty="0"/>
              <a:t>怎樣教兒女認識救主</a:t>
            </a:r>
          </a:p>
          <a:p>
            <a:pPr algn="ctr">
              <a:buNone/>
            </a:pPr>
            <a:r>
              <a:rPr lang="zh-TW" altLang="en-US" sz="5400" dirty="0"/>
              <a:t>願我的家庭也靠主堅立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8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0</TotalTime>
  <Words>56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佈景主題8</vt:lpstr>
      <vt:lpstr>親愛的母親</vt:lpstr>
      <vt:lpstr>親愛的母親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親愛的母親</dc:title>
  <dc:creator>大唐</dc:creator>
  <cp:lastModifiedBy>大唐</cp:lastModifiedBy>
  <cp:revision>1</cp:revision>
  <dcterms:created xsi:type="dcterms:W3CDTF">2016-05-07T13:44:01Z</dcterms:created>
  <dcterms:modified xsi:type="dcterms:W3CDTF">2016-05-07T13:44:37Z</dcterms:modified>
</cp:coreProperties>
</file>